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4"/>
  </p:sldMasterIdLst>
  <p:notesMasterIdLst>
    <p:notesMasterId r:id="rId23"/>
  </p:notesMasterIdLst>
  <p:handoutMasterIdLst>
    <p:handoutMasterId r:id="rId24"/>
  </p:handoutMasterIdLst>
  <p:sldIdLst>
    <p:sldId id="257" r:id="rId5"/>
    <p:sldId id="286" r:id="rId6"/>
    <p:sldId id="278" r:id="rId7"/>
    <p:sldId id="271" r:id="rId8"/>
    <p:sldId id="269" r:id="rId9"/>
    <p:sldId id="270" r:id="rId10"/>
    <p:sldId id="283" r:id="rId11"/>
    <p:sldId id="289" r:id="rId12"/>
    <p:sldId id="281" r:id="rId13"/>
    <p:sldId id="288" r:id="rId14"/>
    <p:sldId id="276" r:id="rId15"/>
    <p:sldId id="275" r:id="rId16"/>
    <p:sldId id="287" r:id="rId17"/>
    <p:sldId id="277" r:id="rId18"/>
    <p:sldId id="279" r:id="rId19"/>
    <p:sldId id="272" r:id="rId20"/>
    <p:sldId id="273" r:id="rId21"/>
    <p:sldId id="274"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8BEE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5" autoAdjust="0"/>
    <p:restoredTop sz="94660"/>
  </p:normalViewPr>
  <p:slideViewPr>
    <p:cSldViewPr>
      <p:cViewPr varScale="1">
        <p:scale>
          <a:sx n="78" d="100"/>
          <a:sy n="78" d="100"/>
        </p:scale>
        <p:origin x="120" y="73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95" d="100"/>
          <a:sy n="95" d="100"/>
        </p:scale>
        <p:origin x="3582"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FBE2AAA-2CC7-4F9C-A8C6-8B9F2A3E9EF0}" type="datetimeFigureOut">
              <a:rPr lang="en-US" smtClean="0"/>
              <a:pPr/>
              <a:t>9/17/2025</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50AD62A-9EE1-43E3-A7E5-D268F71DF3EB}" type="slidenum">
              <a:rPr lang="en-US" smtClean="0"/>
              <a:pPr/>
              <a:t>‹#›</a:t>
            </a:fld>
            <a:endParaRPr lang="en-US"/>
          </a:p>
        </p:txBody>
      </p:sp>
    </p:spTree>
    <p:extLst>
      <p:ext uri="{BB962C8B-B14F-4D97-AF65-F5344CB8AC3E}">
        <p14:creationId xmlns:p14="http://schemas.microsoft.com/office/powerpoint/2010/main" val="14364482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37ADBA-1AC7-4CD6-8AFF-4E8087BA5487}" type="datetimeFigureOut">
              <a:rPr lang="en-US" smtClean="0"/>
              <a:pPr/>
              <a:t>9/17/2025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34C2EF-8A97-4DAF-B099-E567883644D6}" type="slidenum">
              <a:rPr lang="en-US" smtClean="0"/>
              <a:pPr/>
              <a:t>‹#›</a:t>
            </a:fld>
            <a:endParaRPr lang="en-US"/>
          </a:p>
        </p:txBody>
      </p:sp>
    </p:spTree>
    <p:extLst>
      <p:ext uri="{BB962C8B-B14F-4D97-AF65-F5344CB8AC3E}">
        <p14:creationId xmlns:p14="http://schemas.microsoft.com/office/powerpoint/2010/main" val="718091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2124" r="323" b="422"/>
          <a:stretch/>
        </p:blipFill>
        <p:spPr>
          <a:xfrm>
            <a:off x="1524" y="1"/>
            <a:ext cx="12188952" cy="6858000"/>
          </a:xfrm>
          <a:prstGeom prst="rect">
            <a:avLst/>
          </a:prstGeom>
        </p:spPr>
      </p:pic>
      <p:sp>
        <p:nvSpPr>
          <p:cNvPr id="2" name="Title 1"/>
          <p:cNvSpPr>
            <a:spLocks noGrp="1"/>
          </p:cNvSpPr>
          <p:nvPr>
            <p:ph type="ctrTitle"/>
          </p:nvPr>
        </p:nvSpPr>
        <p:spPr>
          <a:xfrm>
            <a:off x="838200" y="533400"/>
            <a:ext cx="8458200" cy="1828800"/>
          </a:xfrm>
        </p:spPr>
        <p:txBody>
          <a:bodyPr anchor="b">
            <a:normAutofit/>
          </a:bodyPr>
          <a:lstStyle>
            <a:lvl1pPr algn="l">
              <a:defRPr sz="4400"/>
            </a:lvl1pPr>
          </a:lstStyle>
          <a:p>
            <a:r>
              <a:rPr lang="en-US"/>
              <a:t>Click to edit Master title style</a:t>
            </a:r>
            <a:endParaRPr lang="en-US" dirty="0"/>
          </a:p>
        </p:txBody>
      </p:sp>
      <p:sp>
        <p:nvSpPr>
          <p:cNvPr id="3" name="Subtitle 2"/>
          <p:cNvSpPr>
            <a:spLocks noGrp="1"/>
          </p:cNvSpPr>
          <p:nvPr>
            <p:ph type="subTitle" idx="1"/>
          </p:nvPr>
        </p:nvSpPr>
        <p:spPr>
          <a:xfrm>
            <a:off x="838200" y="2438400"/>
            <a:ext cx="7086600" cy="914400"/>
          </a:xfrm>
        </p:spPr>
        <p:txBody>
          <a:bodyPr>
            <a:normAutofit/>
          </a:bodyPr>
          <a:lstStyle>
            <a:lvl1pPr marL="0" indent="0" algn="l">
              <a:spcBef>
                <a:spcPts val="1200"/>
              </a:spcBef>
              <a:buNone/>
              <a:defRPr sz="240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4154451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C8593D-7C47-471E-A8DF-97AC4FFD13F5}" type="datetimeFigureOut">
              <a:rPr lang="en-US" smtClean="0"/>
              <a:pPr/>
              <a:t>9/17/2025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pPr/>
              <a:t>‹#›</a:t>
            </a:fld>
            <a:endParaRPr lang="en-US"/>
          </a:p>
        </p:txBody>
      </p:sp>
    </p:spTree>
    <p:extLst>
      <p:ext uri="{BB962C8B-B14F-4D97-AF65-F5344CB8AC3E}">
        <p14:creationId xmlns:p14="http://schemas.microsoft.com/office/powerpoint/2010/main" val="10357397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434" t="422"/>
          <a:stretch/>
        </p:blipFill>
        <p:spPr>
          <a:xfrm>
            <a:off x="0" y="0"/>
            <a:ext cx="12188952" cy="6857176"/>
          </a:xfrm>
          <a:prstGeom prst="rect">
            <a:avLst/>
          </a:prstGeom>
        </p:spPr>
      </p:pic>
      <p:sp>
        <p:nvSpPr>
          <p:cNvPr id="2" name="Title 1"/>
          <p:cNvSpPr>
            <a:spLocks noGrp="1"/>
          </p:cNvSpPr>
          <p:nvPr>
            <p:ph type="title"/>
          </p:nvPr>
        </p:nvSpPr>
        <p:spPr>
          <a:xfrm>
            <a:off x="3352800" y="533400"/>
            <a:ext cx="7315200" cy="1828800"/>
          </a:xfrm>
        </p:spPr>
        <p:txBody>
          <a:bodyPr anchor="b">
            <a:normAutofit/>
          </a:bodyPr>
          <a:lstStyle>
            <a:lvl1pPr>
              <a:defRPr sz="4400"/>
            </a:lvl1pPr>
          </a:lstStyle>
          <a:p>
            <a:r>
              <a:rPr lang="en-US"/>
              <a:t>Click to edit Master title style</a:t>
            </a:r>
          </a:p>
        </p:txBody>
      </p:sp>
      <p:sp>
        <p:nvSpPr>
          <p:cNvPr id="3" name="Text Placeholder 2"/>
          <p:cNvSpPr>
            <a:spLocks noGrp="1"/>
          </p:cNvSpPr>
          <p:nvPr>
            <p:ph type="body" idx="1"/>
          </p:nvPr>
        </p:nvSpPr>
        <p:spPr>
          <a:xfrm>
            <a:off x="3352800" y="2438400"/>
            <a:ext cx="5486400" cy="914400"/>
          </a:xfrm>
        </p:spPr>
        <p:txBody>
          <a:bodyPr>
            <a:normAutofit/>
          </a:bodyPr>
          <a:lstStyle>
            <a:lvl1pPr marL="0" indent="0">
              <a:spcBef>
                <a:spcPts val="1200"/>
              </a:spcBef>
              <a:buNone/>
              <a:defRPr sz="2400">
                <a:solidFill>
                  <a:schemeClr val="tx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279508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524000" y="1825625"/>
            <a:ext cx="438912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78880" y="1825625"/>
            <a:ext cx="438912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FC8593D-7C47-471E-A8DF-97AC4FFD13F5}" type="datetimeFigureOut">
              <a:rPr lang="en-US" smtClean="0"/>
              <a:pPr/>
              <a:t>9/17/2025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pPr/>
              <a:t>‹#›</a:t>
            </a:fld>
            <a:endParaRPr lang="en-US"/>
          </a:p>
        </p:txBody>
      </p:sp>
    </p:spTree>
    <p:extLst>
      <p:ext uri="{BB962C8B-B14F-4D97-AF65-F5344CB8AC3E}">
        <p14:creationId xmlns:p14="http://schemas.microsoft.com/office/powerpoint/2010/main" val="1625302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52400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24000" y="2624666"/>
            <a:ext cx="4389120" cy="267546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7888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78880" y="2624666"/>
            <a:ext cx="4389120" cy="267546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FC8593D-7C47-471E-A8DF-97AC4FFD13F5}" type="datetimeFigureOut">
              <a:rPr lang="en-US" smtClean="0"/>
              <a:pPr/>
              <a:t>9/17/2025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89D71E3-7D81-4C24-B9D8-6B108755C64C}" type="slidenum">
              <a:rPr lang="en-US" smtClean="0"/>
              <a:pPr/>
              <a:t>‹#›</a:t>
            </a:fld>
            <a:endParaRPr lang="en-US"/>
          </a:p>
        </p:txBody>
      </p:sp>
    </p:spTree>
    <p:extLst>
      <p:ext uri="{BB962C8B-B14F-4D97-AF65-F5344CB8AC3E}">
        <p14:creationId xmlns:p14="http://schemas.microsoft.com/office/powerpoint/2010/main" val="2900086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FC8593D-7C47-471E-A8DF-97AC4FFD13F5}" type="datetimeFigureOut">
              <a:rPr lang="en-US" smtClean="0"/>
              <a:pPr/>
              <a:t>9/17/2025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89D71E3-7D81-4C24-B9D8-6B108755C64C}" type="slidenum">
              <a:rPr lang="en-US" smtClean="0"/>
              <a:pPr/>
              <a:t>‹#›</a:t>
            </a:fld>
            <a:endParaRPr lang="en-US"/>
          </a:p>
        </p:txBody>
      </p:sp>
    </p:spTree>
    <p:extLst>
      <p:ext uri="{BB962C8B-B14F-4D97-AF65-F5344CB8AC3E}">
        <p14:creationId xmlns:p14="http://schemas.microsoft.com/office/powerpoint/2010/main" val="645025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C8593D-7C47-471E-A8DF-97AC4FFD13F5}" type="datetimeFigureOut">
              <a:rPr lang="en-US" smtClean="0"/>
              <a:pPr/>
              <a:t>9/17/2025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89D71E3-7D81-4C24-B9D8-6B108755C64C}" type="slidenum">
              <a:rPr lang="en-US" smtClean="0"/>
              <a:pPr/>
              <a:t>‹#›</a:t>
            </a:fld>
            <a:endParaRPr lang="en-US"/>
          </a:p>
        </p:txBody>
      </p:sp>
    </p:spTree>
    <p:extLst>
      <p:ext uri="{BB962C8B-B14F-4D97-AF65-F5344CB8AC3E}">
        <p14:creationId xmlns:p14="http://schemas.microsoft.com/office/powerpoint/2010/main" val="3580071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4724400" y="1828800"/>
            <a:ext cx="5943600" cy="3476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23999" y="1828800"/>
            <a:ext cx="2926080" cy="3476625"/>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FC8593D-7C47-471E-A8DF-97AC4FFD13F5}" type="datetimeFigureOut">
              <a:rPr lang="en-US" smtClean="0"/>
              <a:pPr/>
              <a:t>9/17/2025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pPr/>
              <a:t>‹#›</a:t>
            </a:fld>
            <a:endParaRPr lang="en-US"/>
          </a:p>
        </p:txBody>
      </p:sp>
    </p:spTree>
    <p:extLst>
      <p:ext uri="{BB962C8B-B14F-4D97-AF65-F5344CB8AC3E}">
        <p14:creationId xmlns:p14="http://schemas.microsoft.com/office/powerpoint/2010/main" val="807354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4" name="Text Placeholder 3"/>
          <p:cNvSpPr>
            <a:spLocks noGrp="1"/>
          </p:cNvSpPr>
          <p:nvPr>
            <p:ph type="body" sz="half" idx="2"/>
          </p:nvPr>
        </p:nvSpPr>
        <p:spPr>
          <a:xfrm>
            <a:off x="7010400" y="2245995"/>
            <a:ext cx="3657600" cy="2194560"/>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FC8593D-7C47-471E-A8DF-97AC4FFD13F5}" type="datetimeFigureOut">
              <a:rPr lang="en-US" smtClean="0"/>
              <a:pPr/>
              <a:t>9/17/2025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pPr/>
              <a:t>‹#›</a:t>
            </a:fld>
            <a:endParaRPr lang="en-US"/>
          </a:p>
        </p:txBody>
      </p:sp>
      <p:sp>
        <p:nvSpPr>
          <p:cNvPr id="8" name="Freeform 5"/>
          <p:cNvSpPr>
            <a:spLocks/>
          </p:cNvSpPr>
          <p:nvPr/>
        </p:nvSpPr>
        <p:spPr bwMode="gray">
          <a:xfrm>
            <a:off x="804333" y="1695450"/>
            <a:ext cx="5596467" cy="3295650"/>
          </a:xfrm>
          <a:custGeom>
            <a:avLst/>
            <a:gdLst>
              <a:gd name="T0" fmla="*/ 1279 w 1347"/>
              <a:gd name="T1" fmla="*/ 919 h 986"/>
              <a:gd name="T2" fmla="*/ 65 w 1347"/>
              <a:gd name="T3" fmla="*/ 919 h 986"/>
              <a:gd name="T4" fmla="*/ 65 w 1347"/>
              <a:gd name="T5" fmla="*/ 64 h 986"/>
              <a:gd name="T6" fmla="*/ 1279 w 1347"/>
              <a:gd name="T7" fmla="*/ 64 h 986"/>
              <a:gd name="T8" fmla="*/ 1279 w 1347"/>
              <a:gd name="T9" fmla="*/ 919 h 986"/>
            </a:gdLst>
            <a:ahLst/>
            <a:cxnLst>
              <a:cxn ang="0">
                <a:pos x="T0" y="T1"/>
              </a:cxn>
              <a:cxn ang="0">
                <a:pos x="T2" y="T3"/>
              </a:cxn>
              <a:cxn ang="0">
                <a:pos x="T4" y="T5"/>
              </a:cxn>
              <a:cxn ang="0">
                <a:pos x="T6" y="T7"/>
              </a:cxn>
              <a:cxn ang="0">
                <a:pos x="T8" y="T9"/>
              </a:cxn>
            </a:cxnLst>
            <a:rect l="0" t="0" r="r" b="b"/>
            <a:pathLst>
              <a:path w="1347" h="986">
                <a:moveTo>
                  <a:pt x="1279" y="919"/>
                </a:moveTo>
                <a:cubicBezTo>
                  <a:pt x="1211" y="986"/>
                  <a:pt x="121" y="974"/>
                  <a:pt x="65" y="919"/>
                </a:cubicBezTo>
                <a:cubicBezTo>
                  <a:pt x="9" y="863"/>
                  <a:pt x="0" y="128"/>
                  <a:pt x="65" y="64"/>
                </a:cubicBezTo>
                <a:cubicBezTo>
                  <a:pt x="130" y="0"/>
                  <a:pt x="1217" y="3"/>
                  <a:pt x="1279" y="64"/>
                </a:cubicBezTo>
                <a:cubicBezTo>
                  <a:pt x="1341" y="125"/>
                  <a:pt x="1347" y="852"/>
                  <a:pt x="1279" y="919"/>
                </a:cubicBezTo>
                <a:close/>
              </a:path>
            </a:pathLst>
          </a:custGeom>
          <a:solidFill>
            <a:srgbClr val="FFFFFF"/>
          </a:solidFill>
          <a:ln>
            <a:noFill/>
          </a:ln>
          <a:effectLst>
            <a:outerShdw blurRad="317500" dist="63500" dir="2700000" algn="tl" rotWithShape="0">
              <a:prstClr val="black">
                <a:alpha val="30000"/>
              </a:prstClr>
            </a:outerShdw>
          </a:effectLst>
          <a:extLst/>
        </p:spPr>
        <p:txBody>
          <a:bodyPr vert="horz" wrap="square" lIns="91440" tIns="45720" rIns="91440" bIns="45720" numCol="1" anchor="t" anchorCtr="0" compatLnSpc="1">
            <a:prstTxWarp prst="textNoShape">
              <a:avLst/>
            </a:prstTxWarp>
          </a:bodyPr>
          <a:lstStyle/>
          <a:p>
            <a:endParaRPr lang="en-US"/>
          </a:p>
        </p:txBody>
      </p:sp>
      <p:sp>
        <p:nvSpPr>
          <p:cNvPr id="12" name="Picture Placeholder 11"/>
          <p:cNvSpPr>
            <a:spLocks noGrp="1"/>
          </p:cNvSpPr>
          <p:nvPr>
            <p:ph type="pic" idx="1"/>
          </p:nvPr>
        </p:nvSpPr>
        <p:spPr>
          <a:xfrm>
            <a:off x="1006022" y="1874520"/>
            <a:ext cx="5193089" cy="2937510"/>
          </a:xfrm>
          <a:custGeom>
            <a:avLst/>
            <a:gdLst>
              <a:gd name="connsiteX0" fmla="*/ 2531359 w 5066932"/>
              <a:gd name="connsiteY0" fmla="*/ 21 h 2945784"/>
              <a:gd name="connsiteX1" fmla="*/ 4878015 w 5066932"/>
              <a:gd name="connsiteY1" fmla="*/ 145719 h 2945784"/>
              <a:gd name="connsiteX2" fmla="*/ 4878015 w 5066932"/>
              <a:gd name="connsiteY2" fmla="*/ 2803241 h 2945784"/>
              <a:gd name="connsiteX3" fmla="*/ 175988 w 5066932"/>
              <a:gd name="connsiteY3" fmla="*/ 2803241 h 2945784"/>
              <a:gd name="connsiteX4" fmla="*/ 175988 w 5066932"/>
              <a:gd name="connsiteY4" fmla="*/ 145719 h 2945784"/>
              <a:gd name="connsiteX5" fmla="*/ 2531359 w 5066932"/>
              <a:gd name="connsiteY5" fmla="*/ 21 h 2945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932" h="2945784">
                <a:moveTo>
                  <a:pt x="2531359" y="21"/>
                </a:moveTo>
                <a:cubicBezTo>
                  <a:pt x="3645379" y="1187"/>
                  <a:pt x="4757946" y="50918"/>
                  <a:pt x="4878015" y="145719"/>
                </a:cubicBezTo>
                <a:cubicBezTo>
                  <a:pt x="5118151" y="335320"/>
                  <a:pt x="5141390" y="2594991"/>
                  <a:pt x="4878015" y="2803241"/>
                </a:cubicBezTo>
                <a:cubicBezTo>
                  <a:pt x="4614639" y="3011491"/>
                  <a:pt x="392886" y="2974193"/>
                  <a:pt x="175988" y="2803241"/>
                </a:cubicBezTo>
                <a:cubicBezTo>
                  <a:pt x="-40909" y="2629181"/>
                  <a:pt x="-75768" y="344644"/>
                  <a:pt x="175988" y="145719"/>
                </a:cubicBezTo>
                <a:cubicBezTo>
                  <a:pt x="301866" y="46256"/>
                  <a:pt x="1417339" y="-1144"/>
                  <a:pt x="2531359" y="21"/>
                </a:cubicBezTo>
                <a:close/>
              </a:path>
            </a:pathLst>
          </a:custGeom>
          <a:solidFill>
            <a:schemeClr val="accent2">
              <a:lumMod val="20000"/>
              <a:lumOff val="80000"/>
            </a:schemeClr>
          </a:solidFill>
        </p:spPr>
        <p:txBody>
          <a:bodyPr wrap="square" tIns="365760">
            <a:no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Tree>
    <p:extLst>
      <p:ext uri="{BB962C8B-B14F-4D97-AF65-F5344CB8AC3E}">
        <p14:creationId xmlns:p14="http://schemas.microsoft.com/office/powerpoint/2010/main" val="651318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Two Pictures with Captions">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7" name="Freeform 5"/>
          <p:cNvSpPr>
            <a:spLocks/>
          </p:cNvSpPr>
          <p:nvPr/>
        </p:nvSpPr>
        <p:spPr bwMode="gray">
          <a:xfrm>
            <a:off x="762000"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p:cNvSpPr>
            <a:spLocks noGrp="1"/>
          </p:cNvSpPr>
          <p:nvPr>
            <p:ph type="pic" sz="quarter" idx="13"/>
          </p:nvPr>
        </p:nvSpPr>
        <p:spPr>
          <a:xfrm>
            <a:off x="992435"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8" name="Freeform 5"/>
          <p:cNvSpPr>
            <a:spLocks/>
          </p:cNvSpPr>
          <p:nvPr/>
        </p:nvSpPr>
        <p:spPr bwMode="gray">
          <a:xfrm>
            <a:off x="5300133"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Picture Placeholder 18"/>
          <p:cNvSpPr>
            <a:spLocks noGrp="1"/>
          </p:cNvSpPr>
          <p:nvPr>
            <p:ph type="pic" sz="quarter" idx="15"/>
          </p:nvPr>
        </p:nvSpPr>
        <p:spPr>
          <a:xfrm>
            <a:off x="5530568"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7" name="Text Placeholder 16"/>
          <p:cNvSpPr>
            <a:spLocks noGrp="1"/>
          </p:cNvSpPr>
          <p:nvPr>
            <p:ph type="body" sz="quarter" idx="14"/>
          </p:nvPr>
        </p:nvSpPr>
        <p:spPr>
          <a:xfrm>
            <a:off x="1028581" y="5305425"/>
            <a:ext cx="3566160" cy="1097280"/>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Click to edit Master text styles</a:t>
            </a:r>
          </a:p>
        </p:txBody>
      </p:sp>
      <p:sp>
        <p:nvSpPr>
          <p:cNvPr id="20" name="Text Placeholder 16"/>
          <p:cNvSpPr>
            <a:spLocks noGrp="1"/>
          </p:cNvSpPr>
          <p:nvPr>
            <p:ph type="body" sz="quarter" idx="16"/>
          </p:nvPr>
        </p:nvSpPr>
        <p:spPr>
          <a:xfrm>
            <a:off x="5566714" y="5305425"/>
            <a:ext cx="3566160" cy="1097280"/>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Click to edit Master text styles</a:t>
            </a:r>
          </a:p>
        </p:txBody>
      </p:sp>
    </p:spTree>
    <p:extLst>
      <p:ext uri="{BB962C8B-B14F-4D97-AF65-F5344CB8AC3E}">
        <p14:creationId xmlns:p14="http://schemas.microsoft.com/office/powerpoint/2010/main" val="2037772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hree Pictures with Caption">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7" name="Freeform 5"/>
          <p:cNvSpPr>
            <a:spLocks/>
          </p:cNvSpPr>
          <p:nvPr/>
        </p:nvSpPr>
        <p:spPr bwMode="gray">
          <a:xfrm>
            <a:off x="762000" y="933449"/>
            <a:ext cx="53340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p:cNvSpPr>
            <a:spLocks noGrp="1"/>
          </p:cNvSpPr>
          <p:nvPr>
            <p:ph type="pic" sz="quarter" idx="13"/>
          </p:nvPr>
        </p:nvSpPr>
        <p:spPr>
          <a:xfrm>
            <a:off x="991888" y="1113022"/>
            <a:ext cx="4874224"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8" name="Freeform 5"/>
          <p:cNvSpPr>
            <a:spLocks/>
          </p:cNvSpPr>
          <p:nvPr/>
        </p:nvSpPr>
        <p:spPr bwMode="gray">
          <a:xfrm>
            <a:off x="6323873" y="967316"/>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Picture Placeholder 18"/>
          <p:cNvSpPr>
            <a:spLocks noGrp="1"/>
          </p:cNvSpPr>
          <p:nvPr>
            <p:ph type="pic" sz="quarter" idx="15"/>
          </p:nvPr>
        </p:nvSpPr>
        <p:spPr>
          <a:xfrm>
            <a:off x="6506025" y="1109743"/>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7" name="Text Placeholder 16"/>
          <p:cNvSpPr>
            <a:spLocks noGrp="1"/>
          </p:cNvSpPr>
          <p:nvPr>
            <p:ph type="body" sz="quarter" idx="14"/>
          </p:nvPr>
        </p:nvSpPr>
        <p:spPr>
          <a:xfrm>
            <a:off x="1028581" y="5919255"/>
            <a:ext cx="8104082" cy="497420"/>
          </a:xfrm>
        </p:spPr>
        <p:txBody>
          <a:bodyPr>
            <a:normAutofit/>
          </a:bodyPr>
          <a:lstStyle>
            <a:lvl1pPr marL="0" indent="0">
              <a:spcBef>
                <a:spcPts val="0"/>
              </a:spcBef>
              <a:buNone/>
              <a:defRPr sz="16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Click to edit Master text styles</a:t>
            </a:r>
          </a:p>
        </p:txBody>
      </p:sp>
      <p:sp>
        <p:nvSpPr>
          <p:cNvPr id="12" name="Freeform 5"/>
          <p:cNvSpPr>
            <a:spLocks/>
          </p:cNvSpPr>
          <p:nvPr/>
        </p:nvSpPr>
        <p:spPr bwMode="gray">
          <a:xfrm>
            <a:off x="6323873" y="3060954"/>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Picture Placeholder 12"/>
          <p:cNvSpPr>
            <a:spLocks noGrp="1"/>
          </p:cNvSpPr>
          <p:nvPr>
            <p:ph type="pic" sz="quarter" idx="16"/>
          </p:nvPr>
        </p:nvSpPr>
        <p:spPr>
          <a:xfrm>
            <a:off x="6506025" y="3203381"/>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2" name="Title 1"/>
          <p:cNvSpPr>
            <a:spLocks noGrp="1"/>
          </p:cNvSpPr>
          <p:nvPr>
            <p:ph type="title"/>
          </p:nvPr>
        </p:nvSpPr>
        <p:spPr>
          <a:xfrm>
            <a:off x="1028580" y="5305424"/>
            <a:ext cx="8104083" cy="579921"/>
          </a:xfrm>
        </p:spPr>
        <p:txBody>
          <a:bodyPr>
            <a:normAutofit/>
          </a:bodyPr>
          <a:lstStyle>
            <a:lvl1pPr>
              <a:defRPr sz="2400">
                <a:solidFill>
                  <a:schemeClr val="accent1"/>
                </a:solidFill>
              </a:defRPr>
            </a:lvl1pPr>
          </a:lstStyle>
          <a:p>
            <a:r>
              <a:rPr lang="en-US"/>
              <a:t>Click to edit Master title style</a:t>
            </a:r>
            <a:endParaRPr lang="en-US" dirty="0"/>
          </a:p>
        </p:txBody>
      </p:sp>
    </p:spTree>
    <p:extLst>
      <p:ext uri="{BB962C8B-B14F-4D97-AF65-F5344CB8AC3E}">
        <p14:creationId xmlns:p14="http://schemas.microsoft.com/office/powerpoint/2010/main" val="1017792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Five Pictures">
    <p:spTree>
      <p:nvGrpSpPr>
        <p:cNvPr id="1" name=""/>
        <p:cNvGrpSpPr/>
        <p:nvPr/>
      </p:nvGrpSpPr>
      <p:grpSpPr>
        <a:xfrm>
          <a:off x="0" y="0"/>
          <a:ext cx="0" cy="0"/>
          <a:chOff x="0" y="0"/>
          <a:chExt cx="0" cy="0"/>
        </a:xfrm>
      </p:grpSpPr>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63" y="283"/>
            <a:ext cx="12188952" cy="6859715"/>
          </a:xfrm>
          <a:prstGeom prst="rect">
            <a:avLst/>
          </a:prstGeom>
        </p:spPr>
      </p:pic>
      <p:sp>
        <p:nvSpPr>
          <p:cNvPr id="8" name="Freeform 5"/>
          <p:cNvSpPr>
            <a:spLocks/>
          </p:cNvSpPr>
          <p:nvPr/>
        </p:nvSpPr>
        <p:spPr bwMode="gray">
          <a:xfrm>
            <a:off x="4182533" y="265044"/>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9" name="Picture Placeholder 8"/>
          <p:cNvSpPr>
            <a:spLocks noGrp="1"/>
          </p:cNvSpPr>
          <p:nvPr>
            <p:ph type="pic" sz="quarter" idx="13"/>
          </p:nvPr>
        </p:nvSpPr>
        <p:spPr>
          <a:xfrm>
            <a:off x="4424435" y="436315"/>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0" name="Freeform 5"/>
          <p:cNvSpPr>
            <a:spLocks/>
          </p:cNvSpPr>
          <p:nvPr/>
        </p:nvSpPr>
        <p:spPr bwMode="gray">
          <a:xfrm>
            <a:off x="816188" y="384723"/>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1" name="Picture Placeholder 10"/>
          <p:cNvSpPr>
            <a:spLocks noGrp="1"/>
          </p:cNvSpPr>
          <p:nvPr>
            <p:ph type="pic" sz="quarter" idx="15"/>
          </p:nvPr>
        </p:nvSpPr>
        <p:spPr>
          <a:xfrm>
            <a:off x="1013022" y="538232"/>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2" name="Freeform 5"/>
          <p:cNvSpPr>
            <a:spLocks/>
          </p:cNvSpPr>
          <p:nvPr/>
        </p:nvSpPr>
        <p:spPr bwMode="gray">
          <a:xfrm>
            <a:off x="816188" y="2478361"/>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Picture Placeholder 12"/>
          <p:cNvSpPr>
            <a:spLocks noGrp="1"/>
          </p:cNvSpPr>
          <p:nvPr>
            <p:ph type="pic" sz="quarter" idx="16"/>
          </p:nvPr>
        </p:nvSpPr>
        <p:spPr>
          <a:xfrm>
            <a:off x="1013022" y="2631870"/>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4" name="Freeform 5"/>
          <p:cNvSpPr>
            <a:spLocks/>
          </p:cNvSpPr>
          <p:nvPr/>
        </p:nvSpPr>
        <p:spPr bwMode="gray">
          <a:xfrm>
            <a:off x="816188" y="4571999"/>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p:cNvSpPr>
            <a:spLocks noGrp="1"/>
          </p:cNvSpPr>
          <p:nvPr>
            <p:ph type="pic" sz="quarter" idx="17"/>
          </p:nvPr>
        </p:nvSpPr>
        <p:spPr>
          <a:xfrm>
            <a:off x="1013022" y="4725508"/>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20" name="Freeform 5"/>
          <p:cNvSpPr>
            <a:spLocks/>
          </p:cNvSpPr>
          <p:nvPr/>
        </p:nvSpPr>
        <p:spPr bwMode="gray">
          <a:xfrm>
            <a:off x="4182533" y="3448511"/>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21" name="Picture Placeholder 20"/>
          <p:cNvSpPr>
            <a:spLocks noGrp="1"/>
          </p:cNvSpPr>
          <p:nvPr>
            <p:ph type="pic" sz="quarter" idx="18"/>
          </p:nvPr>
        </p:nvSpPr>
        <p:spPr>
          <a:xfrm>
            <a:off x="4424435" y="3619782"/>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Tree>
    <p:extLst>
      <p:ext uri="{BB962C8B-B14F-4D97-AF65-F5344CB8AC3E}">
        <p14:creationId xmlns:p14="http://schemas.microsoft.com/office/powerpoint/2010/main" val="864672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C8593D-7C47-471E-A8DF-97AC4FFD13F5}" type="datetimeFigureOut">
              <a:rPr lang="en-US" smtClean="0"/>
              <a:pPr/>
              <a:t>9/17/2025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pPr/>
              <a:t>‹#›</a:t>
            </a:fld>
            <a:endParaRPr lang="en-US"/>
          </a:p>
        </p:txBody>
      </p:sp>
    </p:spTree>
    <p:extLst>
      <p:ext uri="{BB962C8B-B14F-4D97-AF65-F5344CB8AC3E}">
        <p14:creationId xmlns:p14="http://schemas.microsoft.com/office/powerpoint/2010/main" val="1443261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365125"/>
            <a:ext cx="1828799" cy="49403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524000" y="365125"/>
            <a:ext cx="6858000" cy="4940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C8593D-7C47-471E-A8DF-97AC4FFD13F5}" type="datetimeFigureOut">
              <a:rPr lang="en-US" smtClean="0"/>
              <a:pPr/>
              <a:t>9/17/2025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pPr/>
              <a:t>‹#›</a:t>
            </a:fld>
            <a:endParaRPr lang="en-US"/>
          </a:p>
        </p:txBody>
      </p:sp>
    </p:spTree>
    <p:extLst>
      <p:ext uri="{BB962C8B-B14F-4D97-AF65-F5344CB8AC3E}">
        <p14:creationId xmlns:p14="http://schemas.microsoft.com/office/powerpoint/2010/main" val="3926244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8BEEC"/>
        </a:solidFill>
        <a:effectLst/>
      </p:bgPr>
    </p:bg>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16" cstate="print">
            <a:extLst>
              <a:ext uri="{28A0092B-C50C-407E-A947-70E740481C1C}">
                <a14:useLocalDpi xmlns:a14="http://schemas.microsoft.com/office/drawing/2010/main" val="0"/>
              </a:ext>
            </a:extLst>
          </a:blip>
          <a:srcRect l="525" t="511" r="525" b="2999"/>
          <a:stretch/>
        </p:blipFill>
        <p:spPr>
          <a:xfrm>
            <a:off x="0" y="0"/>
            <a:ext cx="12188826" cy="6858000"/>
          </a:xfrm>
          <a:prstGeom prst="rect">
            <a:avLst/>
          </a:prstGeom>
        </p:spPr>
      </p:pic>
      <p:sp>
        <p:nvSpPr>
          <p:cNvPr id="2" name="Title Placeholder 1"/>
          <p:cNvSpPr>
            <a:spLocks noGrp="1"/>
          </p:cNvSpPr>
          <p:nvPr>
            <p:ph type="title"/>
          </p:nvPr>
        </p:nvSpPr>
        <p:spPr>
          <a:xfrm>
            <a:off x="838200" y="365126"/>
            <a:ext cx="9829800" cy="1082674"/>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524000" y="1828800"/>
            <a:ext cx="91440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010400" y="6416675"/>
            <a:ext cx="1371600" cy="365125"/>
          </a:xfrm>
          <a:prstGeom prst="rect">
            <a:avLst/>
          </a:prstGeom>
        </p:spPr>
        <p:txBody>
          <a:bodyPr vert="horz" lIns="91440" tIns="45720" rIns="91440" bIns="45720" rtlCol="0" anchor="ctr"/>
          <a:lstStyle>
            <a:lvl1pPr algn="r">
              <a:defRPr sz="1000">
                <a:solidFill>
                  <a:schemeClr val="tx1"/>
                </a:solidFill>
              </a:defRPr>
            </a:lvl1pPr>
          </a:lstStyle>
          <a:p>
            <a:fld id="{7FC8593D-7C47-471E-A8DF-97AC4FFD13F5}" type="datetimeFigureOut">
              <a:rPr lang="en-US" smtClean="0"/>
              <a:pPr/>
              <a:t>9/17/2025</a:t>
            </a:fld>
            <a:endParaRPr lang="en-US" dirty="0"/>
          </a:p>
        </p:txBody>
      </p:sp>
      <p:sp>
        <p:nvSpPr>
          <p:cNvPr id="5" name="Footer Placeholder 4"/>
          <p:cNvSpPr>
            <a:spLocks noGrp="1"/>
          </p:cNvSpPr>
          <p:nvPr>
            <p:ph type="ftr" sz="quarter" idx="3"/>
          </p:nvPr>
        </p:nvSpPr>
        <p:spPr>
          <a:xfrm>
            <a:off x="2209800" y="6416675"/>
            <a:ext cx="4572000"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8610600" y="6416675"/>
            <a:ext cx="838200" cy="365125"/>
          </a:xfrm>
          <a:prstGeom prst="rect">
            <a:avLst/>
          </a:prstGeom>
        </p:spPr>
        <p:txBody>
          <a:bodyPr vert="horz" lIns="91440" tIns="45720" rIns="91440" bIns="45720" rtlCol="0" anchor="ctr"/>
          <a:lstStyle>
            <a:lvl1pPr algn="r">
              <a:defRPr sz="1000">
                <a:solidFill>
                  <a:schemeClr val="tx1"/>
                </a:solidFill>
              </a:defRPr>
            </a:lvl1pPr>
          </a:lstStyle>
          <a:p>
            <a:fld id="{289D71E3-7D81-4C24-B9D8-6B108755C64C}" type="slidenum">
              <a:rPr lang="en-US" smtClean="0"/>
              <a:pPr/>
              <a:t>‹#›</a:t>
            </a:fld>
            <a:endParaRPr lang="en-US"/>
          </a:p>
        </p:txBody>
      </p:sp>
    </p:spTree>
    <p:extLst>
      <p:ext uri="{BB962C8B-B14F-4D97-AF65-F5344CB8AC3E}">
        <p14:creationId xmlns:p14="http://schemas.microsoft.com/office/powerpoint/2010/main" val="3616545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2" r:id="rId11"/>
    <p:sldLayoutId id="2147483661" r:id="rId12"/>
    <p:sldLayoutId id="2147483658" r:id="rId13"/>
    <p:sldLayoutId id="2147483659" r:id="rId1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0" y="0"/>
            <a:ext cx="8458200" cy="1021362"/>
          </a:xfrm>
        </p:spPr>
        <p:txBody>
          <a:bodyPr>
            <a:noAutofit/>
          </a:bodyPr>
          <a:lstStyle/>
          <a:p>
            <a:pPr algn="ctr"/>
            <a:r>
              <a:rPr lang="en-US" sz="5400" b="1" dirty="0">
                <a:latin typeface="XCCW Joined 15a" panose="03050602040000000000" pitchFamily="66" charset="0"/>
              </a:rPr>
              <a:t>Welcome to Year 4</a:t>
            </a:r>
          </a:p>
        </p:txBody>
      </p:sp>
      <p:sp>
        <p:nvSpPr>
          <p:cNvPr id="3" name="Subtitle 2"/>
          <p:cNvSpPr>
            <a:spLocks noGrp="1"/>
          </p:cNvSpPr>
          <p:nvPr>
            <p:ph type="subTitle" idx="1"/>
          </p:nvPr>
        </p:nvSpPr>
        <p:spPr>
          <a:xfrm>
            <a:off x="7879451" y="3162045"/>
            <a:ext cx="4267200" cy="914400"/>
          </a:xfrm>
        </p:spPr>
        <p:txBody>
          <a:bodyPr>
            <a:noAutofit/>
          </a:bodyPr>
          <a:lstStyle/>
          <a:p>
            <a:pPr algn="ctr"/>
            <a:r>
              <a:rPr lang="en-US" sz="3600" dirty="0">
                <a:latin typeface="XCCW Joined 15a" panose="03050602040000000000" pitchFamily="66" charset="0"/>
              </a:rPr>
              <a:t>Mrs Laker</a:t>
            </a:r>
          </a:p>
        </p:txBody>
      </p:sp>
      <p:sp>
        <p:nvSpPr>
          <p:cNvPr id="4" name="Subtitle 2"/>
          <p:cNvSpPr txBox="1">
            <a:spLocks/>
          </p:cNvSpPr>
          <p:nvPr/>
        </p:nvSpPr>
        <p:spPr>
          <a:xfrm>
            <a:off x="3276600" y="1568466"/>
            <a:ext cx="4800600" cy="914400"/>
          </a:xfrm>
          <a:prstGeom prst="rect">
            <a:avLst/>
          </a:prstGeom>
        </p:spPr>
        <p:txBody>
          <a:bodyPr vert="horz" lIns="91440" tIns="45720" rIns="91440" bIns="45720" rtlCol="0">
            <a:noAutofit/>
          </a:bodyPr>
          <a:lstStyle/>
          <a:p>
            <a:pPr marL="0" marR="0" lvl="0" indent="0" algn="ctr" defTabSz="914400" rtl="0" eaLnBrk="1" fontAlgn="auto" latinLnBrk="0" hangingPunct="1">
              <a:lnSpc>
                <a:spcPct val="90000"/>
              </a:lnSpc>
              <a:spcBef>
                <a:spcPts val="1200"/>
              </a:spcBef>
              <a:spcAft>
                <a:spcPts val="0"/>
              </a:spcAft>
              <a:buClrTx/>
              <a:buSzTx/>
              <a:buFont typeface="Arial" panose="020B0604020202020204" pitchFamily="34" charset="0"/>
              <a:buNone/>
              <a:tabLst/>
              <a:defRPr/>
            </a:pPr>
            <a:r>
              <a:rPr kumimoji="0" lang="en-US" sz="4800" b="0" i="0" u="sng" strike="noStrike" kern="1200" cap="none" spc="0" normalizeH="0" baseline="0" noProof="0" dirty="0">
                <a:ln>
                  <a:noFill/>
                </a:ln>
                <a:solidFill>
                  <a:schemeClr val="tx1"/>
                </a:solidFill>
                <a:effectLst/>
                <a:uLnTx/>
                <a:uFillTx/>
                <a:latin typeface="XCCW Joined 15a" panose="03050602040000000000" pitchFamily="66" charset="0"/>
              </a:rPr>
              <a:t>Triumph Class</a:t>
            </a:r>
          </a:p>
        </p:txBody>
      </p:sp>
      <p:sp>
        <p:nvSpPr>
          <p:cNvPr id="10" name="Subtitle 2"/>
          <p:cNvSpPr txBox="1">
            <a:spLocks/>
          </p:cNvSpPr>
          <p:nvPr/>
        </p:nvSpPr>
        <p:spPr>
          <a:xfrm>
            <a:off x="7612751" y="5759928"/>
            <a:ext cx="4800600" cy="914400"/>
          </a:xfrm>
          <a:prstGeom prst="rect">
            <a:avLst/>
          </a:prstGeom>
        </p:spPr>
        <p:txBody>
          <a:bodyPr vert="horz" lIns="91440" tIns="45720" rIns="91440" bIns="45720" rtlCol="0">
            <a:noAutofit/>
          </a:bodyPr>
          <a:lstStyle/>
          <a:p>
            <a:pPr marL="0" marR="0" lvl="0" indent="0" algn="ctr" defTabSz="914400" rtl="0" eaLnBrk="1" fontAlgn="auto" latinLnBrk="0" hangingPunct="1">
              <a:lnSpc>
                <a:spcPct val="90000"/>
              </a:lnSpc>
              <a:spcBef>
                <a:spcPts val="1200"/>
              </a:spcBef>
              <a:spcAft>
                <a:spcPts val="0"/>
              </a:spcAft>
              <a:buClrTx/>
              <a:buSzTx/>
              <a:buFont typeface="Arial" panose="020B0604020202020204" pitchFamily="34" charset="0"/>
              <a:buNone/>
              <a:tabLst/>
              <a:defRPr/>
            </a:pPr>
            <a:r>
              <a:rPr kumimoji="0" lang="en-US" sz="3200" b="0" i="0" u="none" strike="noStrike" kern="1200" cap="none" spc="0" normalizeH="0" baseline="0" noProof="0" dirty="0" err="1">
                <a:ln>
                  <a:noFill/>
                </a:ln>
                <a:solidFill>
                  <a:schemeClr val="tx1"/>
                </a:solidFill>
                <a:effectLst/>
                <a:uLnTx/>
                <a:uFillTx/>
                <a:latin typeface="XCCW Joined 15a" panose="03050602040000000000" pitchFamily="66" charset="0"/>
              </a:rPr>
              <a:t>Ms</a:t>
            </a:r>
            <a:r>
              <a:rPr kumimoji="0" lang="en-US" sz="3200" b="0" i="0" u="none" strike="noStrike" kern="1200" cap="none" spc="0" normalizeH="0" baseline="0" noProof="0" dirty="0">
                <a:ln>
                  <a:noFill/>
                </a:ln>
                <a:solidFill>
                  <a:schemeClr val="tx1"/>
                </a:solidFill>
                <a:effectLst/>
                <a:uLnTx/>
                <a:uFillTx/>
                <a:latin typeface="XCCW Joined 15a" panose="03050602040000000000" pitchFamily="66" charset="0"/>
              </a:rPr>
              <a:t> Shah</a:t>
            </a:r>
          </a:p>
          <a:p>
            <a:pPr marL="0" marR="0" lvl="0" indent="0" algn="ctr" defTabSz="914400" rtl="0" eaLnBrk="1" fontAlgn="auto" latinLnBrk="0" hangingPunct="1">
              <a:lnSpc>
                <a:spcPct val="90000"/>
              </a:lnSpc>
              <a:spcBef>
                <a:spcPts val="1200"/>
              </a:spcBef>
              <a:spcAft>
                <a:spcPts val="0"/>
              </a:spcAft>
              <a:buClrTx/>
              <a:buSzTx/>
              <a:buFont typeface="Arial" panose="020B0604020202020204" pitchFamily="34" charset="0"/>
              <a:buNone/>
              <a:tabLst/>
              <a:defRPr/>
            </a:pPr>
            <a:r>
              <a:rPr lang="en-US" sz="3200" baseline="0" dirty="0">
                <a:latin typeface="XCCW Joined 15a" panose="03050602040000000000" pitchFamily="66" charset="0"/>
              </a:rPr>
              <a:t>TA</a:t>
            </a:r>
            <a:endParaRPr kumimoji="0" lang="en-US" sz="3200" b="0" i="0" u="none" strike="noStrike" kern="1200" cap="none" spc="0" normalizeH="0" baseline="0" noProof="0" dirty="0">
              <a:ln>
                <a:noFill/>
              </a:ln>
              <a:solidFill>
                <a:schemeClr val="tx1"/>
              </a:solidFill>
              <a:effectLst/>
              <a:uLnTx/>
              <a:uFillTx/>
              <a:latin typeface="XCCW Joined 15a" panose="03050602040000000000" pitchFamily="66" charset="0"/>
            </a:endParaRPr>
          </a:p>
        </p:txBody>
      </p:sp>
      <p:pic>
        <p:nvPicPr>
          <p:cNvPr id="6" name="Picture 5">
            <a:extLst>
              <a:ext uri="{FF2B5EF4-FFF2-40B4-BE49-F238E27FC236}">
                <a16:creationId xmlns:a16="http://schemas.microsoft.com/office/drawing/2014/main" id="{80479A65-CA52-48B1-B133-71BBC1D37787}"/>
              </a:ext>
            </a:extLst>
          </p:cNvPr>
          <p:cNvPicPr>
            <a:picLocks noChangeAspect="1"/>
          </p:cNvPicPr>
          <p:nvPr/>
        </p:nvPicPr>
        <p:blipFill>
          <a:blip r:embed="rId2"/>
          <a:stretch>
            <a:fillRect/>
          </a:stretch>
        </p:blipFill>
        <p:spPr>
          <a:xfrm>
            <a:off x="8999882" y="885587"/>
            <a:ext cx="1812235" cy="2227886"/>
          </a:xfrm>
          <a:prstGeom prst="rect">
            <a:avLst/>
          </a:prstGeom>
        </p:spPr>
      </p:pic>
      <p:pic>
        <p:nvPicPr>
          <p:cNvPr id="7" name="Picture 6">
            <a:extLst>
              <a:ext uri="{FF2B5EF4-FFF2-40B4-BE49-F238E27FC236}">
                <a16:creationId xmlns:a16="http://schemas.microsoft.com/office/drawing/2014/main" id="{19A2B425-5493-4795-9AC6-DA5EC239099D}"/>
              </a:ext>
            </a:extLst>
          </p:cNvPr>
          <p:cNvPicPr>
            <a:picLocks noChangeAspect="1"/>
          </p:cNvPicPr>
          <p:nvPr/>
        </p:nvPicPr>
        <p:blipFill>
          <a:blip r:embed="rId3"/>
          <a:stretch>
            <a:fillRect/>
          </a:stretch>
        </p:blipFill>
        <p:spPr>
          <a:xfrm>
            <a:off x="533400" y="132535"/>
            <a:ext cx="1400175" cy="1390650"/>
          </a:xfrm>
          <a:prstGeom prst="rect">
            <a:avLst/>
          </a:prstGeom>
        </p:spPr>
      </p:pic>
      <p:pic>
        <p:nvPicPr>
          <p:cNvPr id="5" name="Picture 4">
            <a:extLst>
              <a:ext uri="{FF2B5EF4-FFF2-40B4-BE49-F238E27FC236}">
                <a16:creationId xmlns:a16="http://schemas.microsoft.com/office/drawing/2014/main" id="{35C3BA4F-3B92-4EEA-B4BF-59A31CFCB2BB}"/>
              </a:ext>
            </a:extLst>
          </p:cNvPr>
          <p:cNvPicPr>
            <a:picLocks noChangeAspect="1"/>
          </p:cNvPicPr>
          <p:nvPr/>
        </p:nvPicPr>
        <p:blipFill>
          <a:blip r:embed="rId4"/>
          <a:stretch>
            <a:fillRect/>
          </a:stretch>
        </p:blipFill>
        <p:spPr>
          <a:xfrm>
            <a:off x="9065674" y="3850549"/>
            <a:ext cx="1424178" cy="1881483"/>
          </a:xfrm>
          <a:prstGeom prst="rect">
            <a:avLst/>
          </a:prstGeom>
        </p:spPr>
      </p:pic>
      <p:sp>
        <p:nvSpPr>
          <p:cNvPr id="8" name="Rectangle 7">
            <a:extLst>
              <a:ext uri="{FF2B5EF4-FFF2-40B4-BE49-F238E27FC236}">
                <a16:creationId xmlns:a16="http://schemas.microsoft.com/office/drawing/2014/main" id="{44CC04AA-577D-4FB7-B69E-0DC7ED2B0CB1}"/>
              </a:ext>
            </a:extLst>
          </p:cNvPr>
          <p:cNvSpPr/>
          <p:nvPr/>
        </p:nvSpPr>
        <p:spPr>
          <a:xfrm>
            <a:off x="-990601" y="4276458"/>
            <a:ext cx="6096000" cy="1144929"/>
          </a:xfrm>
          <a:prstGeom prst="rect">
            <a:avLst/>
          </a:prstGeom>
        </p:spPr>
        <p:txBody>
          <a:bodyPr>
            <a:spAutoFit/>
          </a:bodyPr>
          <a:lstStyle/>
          <a:p>
            <a:pPr lvl="0" algn="ctr">
              <a:lnSpc>
                <a:spcPct val="90000"/>
              </a:lnSpc>
              <a:spcBef>
                <a:spcPts val="1200"/>
              </a:spcBef>
              <a:defRPr/>
            </a:pPr>
            <a:r>
              <a:rPr lang="en-US" sz="3200" dirty="0">
                <a:solidFill>
                  <a:srgbClr val="404040"/>
                </a:solidFill>
                <a:latin typeface="XCCW Joined 15a" panose="03050602040000000000" pitchFamily="66" charset="0"/>
              </a:rPr>
              <a:t>Miss Padezanin</a:t>
            </a:r>
          </a:p>
          <a:p>
            <a:pPr lvl="0" algn="ctr">
              <a:lnSpc>
                <a:spcPct val="90000"/>
              </a:lnSpc>
              <a:spcBef>
                <a:spcPts val="1200"/>
              </a:spcBef>
              <a:defRPr/>
            </a:pPr>
            <a:r>
              <a:rPr lang="en-US" sz="3200" dirty="0">
                <a:solidFill>
                  <a:srgbClr val="404040"/>
                </a:solidFill>
                <a:latin typeface="XCCW Joined 15a" panose="03050602040000000000" pitchFamily="66" charset="0"/>
              </a:rPr>
              <a:t>LSA</a:t>
            </a:r>
          </a:p>
        </p:txBody>
      </p:sp>
      <p:pic>
        <p:nvPicPr>
          <p:cNvPr id="9" name="Picture 8">
            <a:extLst>
              <a:ext uri="{FF2B5EF4-FFF2-40B4-BE49-F238E27FC236}">
                <a16:creationId xmlns:a16="http://schemas.microsoft.com/office/drawing/2014/main" id="{7CDF2FFE-8958-4F5D-886B-AEA1DE25D3CF}"/>
              </a:ext>
            </a:extLst>
          </p:cNvPr>
          <p:cNvPicPr>
            <a:picLocks noChangeAspect="1"/>
          </p:cNvPicPr>
          <p:nvPr/>
        </p:nvPicPr>
        <p:blipFill>
          <a:blip r:embed="rId5"/>
          <a:stretch>
            <a:fillRect/>
          </a:stretch>
        </p:blipFill>
        <p:spPr>
          <a:xfrm>
            <a:off x="1233487" y="2339481"/>
            <a:ext cx="1501885" cy="1881482"/>
          </a:xfrm>
          <a:prstGeom prst="rect">
            <a:avLst/>
          </a:prstGeom>
        </p:spPr>
      </p:pic>
      <p:sp>
        <p:nvSpPr>
          <p:cNvPr id="12" name="Rectangle 11">
            <a:extLst>
              <a:ext uri="{FF2B5EF4-FFF2-40B4-BE49-F238E27FC236}">
                <a16:creationId xmlns:a16="http://schemas.microsoft.com/office/drawing/2014/main" id="{0FA03828-66D3-4D3F-8379-D3DDB8FA615E}"/>
              </a:ext>
            </a:extLst>
          </p:cNvPr>
          <p:cNvSpPr/>
          <p:nvPr/>
        </p:nvSpPr>
        <p:spPr>
          <a:xfrm>
            <a:off x="2735372" y="5506135"/>
            <a:ext cx="6096000" cy="1144929"/>
          </a:xfrm>
          <a:prstGeom prst="rect">
            <a:avLst/>
          </a:prstGeom>
        </p:spPr>
        <p:txBody>
          <a:bodyPr>
            <a:spAutoFit/>
          </a:bodyPr>
          <a:lstStyle/>
          <a:p>
            <a:pPr lvl="0" algn="ctr">
              <a:lnSpc>
                <a:spcPct val="90000"/>
              </a:lnSpc>
              <a:spcBef>
                <a:spcPts val="1200"/>
              </a:spcBef>
              <a:defRPr/>
            </a:pPr>
            <a:r>
              <a:rPr lang="en-US" sz="3200" dirty="0" err="1">
                <a:solidFill>
                  <a:srgbClr val="404040"/>
                </a:solidFill>
                <a:latin typeface="XCCW Joined 15a" panose="03050602040000000000" pitchFamily="66" charset="0"/>
              </a:rPr>
              <a:t>Mrs</a:t>
            </a:r>
            <a:r>
              <a:rPr lang="en-US" sz="3200" dirty="0">
                <a:solidFill>
                  <a:srgbClr val="404040"/>
                </a:solidFill>
                <a:latin typeface="XCCW Joined 15a" panose="03050602040000000000" pitchFamily="66" charset="0"/>
              </a:rPr>
              <a:t> Kugan</a:t>
            </a:r>
          </a:p>
          <a:p>
            <a:pPr lvl="0" algn="ctr">
              <a:lnSpc>
                <a:spcPct val="90000"/>
              </a:lnSpc>
              <a:spcBef>
                <a:spcPts val="1200"/>
              </a:spcBef>
              <a:defRPr/>
            </a:pPr>
            <a:r>
              <a:rPr lang="en-US" sz="3200" dirty="0">
                <a:solidFill>
                  <a:srgbClr val="404040"/>
                </a:solidFill>
                <a:latin typeface="XCCW Joined 15a" panose="03050602040000000000" pitchFamily="66" charset="0"/>
              </a:rPr>
              <a:t>LSA</a:t>
            </a:r>
          </a:p>
        </p:txBody>
      </p:sp>
      <p:pic>
        <p:nvPicPr>
          <p:cNvPr id="11" name="Picture 10">
            <a:extLst>
              <a:ext uri="{FF2B5EF4-FFF2-40B4-BE49-F238E27FC236}">
                <a16:creationId xmlns:a16="http://schemas.microsoft.com/office/drawing/2014/main" id="{EB76A8A0-5492-4537-8426-A2670404EFC7}"/>
              </a:ext>
            </a:extLst>
          </p:cNvPr>
          <p:cNvPicPr>
            <a:picLocks noChangeAspect="1"/>
          </p:cNvPicPr>
          <p:nvPr/>
        </p:nvPicPr>
        <p:blipFill>
          <a:blip r:embed="rId6"/>
          <a:stretch>
            <a:fillRect/>
          </a:stretch>
        </p:blipFill>
        <p:spPr>
          <a:xfrm>
            <a:off x="5105399" y="3619245"/>
            <a:ext cx="1583623" cy="1751122"/>
          </a:xfrm>
          <a:prstGeom prst="rect">
            <a:avLst/>
          </a:prstGeom>
        </p:spPr>
      </p:pic>
    </p:spTree>
    <p:extLst>
      <p:ext uri="{BB962C8B-B14F-4D97-AF65-F5344CB8AC3E}">
        <p14:creationId xmlns:p14="http://schemas.microsoft.com/office/powerpoint/2010/main" val="2798047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24" name="AutoShape 8" descr="data:image/jpeg;base64,/9j/4AAQSkZJRgABAQAAAQABAAD/2wCEAAkGBxQTEhQUExQWFhUWGB4aFxgYGBkaGBwaGBkfHxoXHRwcHCggHRolHRkbIjEhJSkrLi4uGyAzODMtNygtLisBCgoKDg0OGxAQGzglICY1NDI1NDQsLCwsLCwsLCwuLDQsNCwsLCwsLCwsLCwsLCwsLCwsLCwsLCwsLCwsLCwsLP/AABEIANsA5gMBIgACEQEDEQH/xAAcAAACAgMBAQAAAAAAAAAAAAAABgQFAgMHAQj/xABFEAACAQIEAwYDBAgEBQMFAAABAhEAAwQSITEFQVEGEyJhcYEykaEHI0KxFFJicoLB0fAzkqLxFiSywuFD0uIVU3N0o//EABoBAAIDAQEAAAAAAAAAAAAAAAAEAQIDBQb/xAAxEQACAQMDAQUHBAMBAAAAAAAAAQIDBBESITFBBRMiUfAUYXGBobHBIzKR0TNC4RX/2gAMAwEAAhEDEQA/AO40UUUAFFFFABRRRQAUUUUAFFFFABRRRQBqv31QS7BR1YgD61Ds8YtufBmYT8QU5fWTy86VftGx0PZtEM0+LKo13IkyY2kD1NasFisQuU28HcCxGVrltQQRppFQk3l9AHtL4Pvt0Podq20k3sdidc+Du5AoCoj22Agb/wC20Vd9kuKHEWJZXVkY2znWCSoBnz0IE9QaFkC7oooqQCiiigAooooAKKKKACiiigAooooAKKKKACiiigAooqCl/PeKg+FBr5kmPpBoAnUUUUAFLHHO2dmxd7oFWcfFLgBfKNSzeQFMWKxC20a45hUUsxgmAokmBqdByrkmFxt6x3l21aR0e4TmgFtSW3M8jz3qspqPJaMXLgf8J2ssOQA6OeeRgSB+sQYJHPST5UwA1zDF8VuHNbxWDDqEzZgm2kzmUnSJ5cqf+zp/5Wx4s33a6zm1jUTzI2nyqIzUuAlFrksaKiY7iVqyCbjhYEncmPQa1C4zxprNpnt4e7dcbIBl9yx5egJ8quVEftnxTPjCEVs2HhCCBqxhp31EOvzqLh+117MEaVbQCQIJ5Dwq0HT8UVo4ZiruLv3cTftAMM6m0ukFLalNxOfbU75RoNqncT4/nNsshzIykkATCxqRIgnN1pSrldRmjGM9sG/Ddr74ulMrXCJBAgQdp8YWQD086Y+wnEluW7iKHDI5Zs0R96zEAEem3KqbF8dBy5LTDvBpOUFjqCJB01A13gnpWOG7WW8JiXsmw7d6+bNbIJGgRVymJ+HkeulXoqXPQrWUY7JHRKK8Br2mDAKKKKACiikzj3H2OJayneFbeXOLdu4czHUgso0ABG3OgBymvaVf+IrdpTCXEUS03LV1RuTl0QjbSSfnTPauBlDDUESPQ7UAZ0UUUAFFFFABRRRQAUUUUAa79zKpPQVB4KnhNzm5mecDQfl9aOMeLLaB1c/Qaz9DU+0gVQBsBAoAyJqDc4qgZUWXZp+ASBlMGTtoSBUbG4jvLq2gfACQ8b5spZV+QmovBra5rIA+G0/lr3qgzHmpoAp+3nG8ZaKLZtouHfKty6wl1ztBGUnKBl5kGZ5c1ziuNNsFEbKoVQ0A7rCmQdzmVtY2PPYMlzAWWs4673puKyPOhGq5nnxSCRoAQOVIXFMPi8OyF7bOIUhoJDSAYMc9eu5rCfigbUXpmNWD4wXW2Ljh7ToxLOAgJTTKMuhGbKII1za7RV92V48r4eytu2VVWFkkwB8JKsvXNA9yd6QP03EFl7+2VYJoG0hWOgCkSBpz38qceGYwNh0uAAsLS5gAAO8wjy0DkWUk+kUUscGlalU0qo1sy3utOGundnxBtif/ANkWx7aDQVM43xF7WQKFlyd9dAOUsonUf2aq8dc+7YSIGNsn2e9af/vqdxWWKL3K3UJ1zCY15dKtUb0vAvFbiRxziXdXlut92MUFuKw2D25XWdMrJ9SvTWtxTo1+czKSZBVspBOhE6/zp37ScPt33s2GUZe7uH0jIqxG3xH5eVc34t2ZuWsw777gfCXkMdYhV57HXSeW9UqLw7m1HZ7c+Rao9uSFZ2iTmclpaIBkgAKv1pi7JvbtDv7iISw8Nxp7zKB01iTJ2G9IFrFd0uVOU6tqT5wZA2gDWKlW8PfuuUCvdYc1l1giQQRplIII2rDvmtoo6UezZVHmrJR/r8HUW7a4cb5vYBv+kmsf+NLR+G3cPyH5mue3eE3bb21vKVzhioDrmJCHLsToXyjWvMBdBK5oKkiZmIOk+UTmnyFVdxUTw/sa/wDnW7UtLcsLPufrB0C522tr8Vpx7g/lUrCdscK7Bc7KTtmUjXpNc7vuWQBt4BPrz+tVNxtDqNSIJE6KPF9HGnOBQrmaZM+y6Xd6k3ud3S8rDMCCvUHT51yXHYBj3ly5iit2SwZT4XAHxDkJMQOhG9GHsC/Yv4S+t1srhkCOqMrAMpILyCrDWDVdxXjK3TLEoVJQgwGUruD18QbbqKYcnUhlHJ7tU6ri90MdjBOrsLWMa4HHhTQyBqwLAxAAP1p94E7nD2TcUI5Rcygzl02nqK5Tw7i6hiQ2Z5yIbhEyTqAo8QGU5fKSau7PGn4fZCd61+6/iJfMET9lVaCB+ciIqYtQWqTI7qVWahTW50qiuXL9o2I5paPz/rUqx9oV472rcTEyd94+WvvR7TA2l2Zcx5j9To9FIw7cuIzWQZ/Vb85GlOHD8R3ltHiM6homYkTE1pCrGfAtVoVKX71gk0UUVoYhRXlV/F+LJYCgnxucttdyT/Qf3vQBhhfHiLjcrYyj947/ACH517x3jKYa2XfUn4F5seg8up5VowmIFqyrSGa4S4PIzz9AIpM7aYgFBcb4lMgk6wdCByAg7eQrGpVUdlyMW9FTktXBlh+0+VAbkC6OceFoYshEcxmKEdGms+GdoB3hZG8MP9XW5B8/vIjeknE8Vy/Dr+VRhgsSCuJUOqsHOfSGCROh3G2selVoVW9pIevrKlSTnCXyOjcZ4kThnRAoN1lUaRq7gMSOek1hjbF82y17E3rarcAUKqrMEQVA1Jqg4Ct/EPhw95fiL6qNMmmsRpqfpTTxqIsuLouQ8QMuWGVp213A3Na1WksrocymsywxPxqXO+ZrzOc48JuHM3hJgSNJg7DpXmG4x+jsZnIfGR0ZRBMftIcvstPFvD27qtbuKCG68j1B3BFcw47hWtXXtkzGgJ3I3+dIRk4y1HoKLhWou3ltjgv04wCuVWDBWtagyPuryFW/yFR7eVOy8QMxNcOxu4IkHTUdJpswPaq+XVGRHkxoCGP+oCuhSlqWTi3Vv3FTRnI5cQ4iwvhkUNltHcgAZm5/5KpuJ4PF4u4oKoTAjITlUHNqxPrV1wXA3HFy5iUW2jQurGYUkiBykn8tDV2LuVCLUWrQGrtoY5nXb1OtUnDX12K0arpTU48oo+Edk8PYH3/31xvwR4dJGg3jU6mJqx4txRMNaJYBQASli3CzHMxHhHMxA86pb/aZA/d4cFju10jQR0B1YkkCTprzFKnHM6YjvGYuWhlZtZjQqf2d9NsrDrS068Kb0Q5HqNvVua2Kz3e+/X3e7JpvcUe5d75iC2YEfqjKZCgclEbVIwyAuirOV2UCd4ZgsHzGx9J51DvvnXvPxTleBA28BAGwgZf4R1rdhLhUBgdVuKU8iAST9E/yilHu8noJr9NOCw/2tfYn3LmZS3WW+ev86g8TtZCbYYNEkkaQ58LKR1GQfPzqwwqByqgQrMojoGaCPbUe1RAne3h+22YjynMfpNQ9uTFSWU87RWfwXGHIXFoWUtMeEcyj6esZjpzAr3tVwS1du32Fm6XV5zIBlAZFYySY3J0g7VE4neK3LJ/FmJJ5CcvP0J+XlVzb44ptXo7ybkIkW2nvIIMAiJHh3ImKbsnqp4Z5yutKjNdf7KXgvCLSPcdxdRbKFSzQ13vbnhmF0GWSes6mtXa2wLd3IDmyqIMRuq8uWs6cqtcFjP0UC1dcK/xOxkBmJkkMdwTsN/KqfFo+NxQCiC/X8KqSCx6aCT8q0rw8KwNdmzXtKlLhJv6Efs7wo3mYlZRR4iZyydhpqTEtA6DlWsWwHuhREMNByhsh+rU8Yi2tmyli3oCCByMfjuHzOo9x0pMxhKXrpBIhiwKkgw3iA05QRpSlXEZaOo7Sru5qzmui2XwZsL6T6a+UH+o+ddk4QPuLX/41/wCkVyDGWBlI5DN8pK/91djwI+7T90flTFpyxPtOWUve8/REiiiinjkHgrl/bi7efFHujLLKqCYCSB4/SZ89t66jSZhOyd7/AOoPiLty29iWZEiXJcRlaVgIsmIJ5bVnUTaSRpTaTyyDwGw+UWrVtnFq2iZ5hAQNRqdORIA51cYfskHcXMS2YgyLa/BpsCTqwnXl5zTOqAaAQPKsqiNGK3e7LSrN7LZCf2j7AWMS/eKTacnx5QMrdTHJo5jnuDUX7RbKph0tp4QqFVAGgUlBHpoKeHYASSABuTtXM+2XaJL3eAEd0vhB1ksrS5PQaCBuYO2k6LTFlJ1Jzik3nBt4Lc/R7SOVDk2wqIN2Z2mAIPlr51ovYY3MUi3kbvcp8Nru8oOjfrCCAeYOnWZqZ2Sshla9cUsVUBBbMlQRqog/F9ZrFMQFxTI965bVVBUsBm2MnxKzKDCgamQGPSs5PPJK2JHC3ZTluqUcDNB5idxBPyqj7TYUJiFusAbdyFadtuflsf4TV3duzesw+feGMZiuQyTEbnIToOVae2XFktYZgIYs6pESNW118oilKlHD0oepV9tT+Au4Xgtu86JhlznvFLmWIVFkmTJGUn110/Dq44TBWcPCoq3rwJOaBCsxk6+8cz6VR8F4mqWINwW7bPkUL8dwrplEanWT011qdhsaWZFW3Fp1ZiB4mgaDNGu+4WeW9OW9PRTw3kRqylKbLrD2WfxEZyJMnS0muoHU77SepFLXaBL15ii+O1qScpUSmphddJUiTuTvpVnxXGC6y2LBRMhHe3D4fEPwAEasNzppHzOz3BLq3rv333eUZSrZ9dZ+IbQw8p9Kib1ZREfDuc5sX+7uKxEgaMBuQRDD1/nFNHEOH97aKj4l8SHaTG3oRv0gf/bNLPGcNkuOg1ykiYifOmrgmJBRddwNZ2O5k8gSDrGhmfxVw7lODUl0PRX8m+6uIctfYUsBbJuC3lMue7ZTo0k+ezBgDrzEc6k21hG1BK3CCVMjVYUg9JRtfTrVl2kwiszunx294nNCCTKj4WUQ0mdFMEgCodvxEXNMt6UfotyQfZc2W4PLMOVaxlqWTaF13uKi24z8V/a4+BI4c5lDGbxbTH6usxoal8NVUuXCSAoyost4hnLwZO4lEBPKfOo3Dk1SdPvQCDy1WZqRw7a4DJkW23j4e8O8TOnL30Ji01mLFbzHjcX6yY9obYdJE+COn4uXtmj2FYi2z5c1slCBlyELLBRncnckM2XrvWjid4gd1ykNMkydQRrqZInWIiPMzODYLv7eUKhKNMNpMkHUga7ke9XtHo2YtUt27RVH5/R/9RYdoeHJlQ91bXVl8BBHw6SY3BrPsnglw2EF24MjMktMytrMSo9WkGOkVuuXUF61h7iKN3JGkwJFvXdjB1J2qp7a8XLE2QdAQbkbFuSei/n6V0ZTjGOoVtLadesqa+fwJWF4p35a5EeLKRvCjVB6bExuc3IGq7jOVmDbxo3mPEZkHeVcefplJoMHimtsSvPQjkR0P9f6mrwuGQMNm0EzuCPYfGARyLvuMs8hxbqavMeurd2dbK/aZ4pIzA9W+hb16j5V2GwsKB5Cub4Lgly9lebYAaWBLaqz6keHX8X9mul107am45yIXdWM1FR6f0j2iiimhIKKKKACiioXFuIrYtl29FHU8h/fKahtLdglnYqO02OmbSkzpMctjJ8gIjzYdK5nibFtsSqBnW0sZyssN5nb97UjrTZYf9IF6WjwtcvuJEDWFHL4QB1A60mcAYtaDt8b+JvfYegEUhKpLU5vg6dlaKvLRxgubfD7TIt61ftMVvxlbVmHehAxKmR4dSI5mtFpyJYQPu75JBZWzZhlkgjUchUayAt5dge8Hiyhozc4I13otXPuiMzaYe7Oi6NmGkn0+Lce1bxkprKRjcWzoT0t56mPHMDilKYq0e8S3IIN3Mcsww8X4TtoTsK84xd7+xqjhW8QZtBK7kHXMZjbnPrUfizn9J3aDBA2HiQahQYEz9a94dnuvatlmZU2XMYVVIOnKNI161hVnmSwOQtJwoObaeyfyf5Ndvhf6MUu3JfQTyZCTIjXmIM+TAwaYsHxmTbtYVwbjqLas4ym3zdydtBtofeve3HEraKoEsXJZguhytoLWkECEAI3mK18A7Ivesvet3ENwzIM5ZiYDCT5bUxSqSlHCOZKPVjnca3hMMLSq2iznAW54m0zHUEsSdz/AOKqOD4PDAtdDqc6sQplHObIyLvuMrGN/F6mlxUIsiEdSuEV1yu4XPDxdZSIIMAVsucVNsvbW4chRCFu2kYksxVtQwygBQRVs5K4KrjiSxPX+/zn5VE4Xj2tNI1WdV/mPPT6DyIsOM2AkAGQwkexI6kcyY5VSDekbiC1tPg9b2aoXFmoTWcbDVw2+LywCSZylYAMs2mkhQfE+XMYZTlO1acNw5UzTqtxj4dQsLDLpvoWYAg7TqZ1qOF2L7ZrlhSwT4zpl08WVsxAbb4dTTLjrFy1bDXlVTBICXCwEE+GGXwxnGknbyrO20qsovr9ziXtL2aTjTnlP1uN/BrdgiRbtyTOqgtJ31aTWHavDpkR8q9NtOsbiJIAPkT1qn7OducOW7vu2EQBk8e3sOdWHHu0tsPZTLcDOwy+HTQgwddNpro1ab0PCOZr3OdXrwYkzM+gJgRJAJ8R3Ou5NWXZbiC23Ys0JAk8vij5S30pvxuKt28jEqsG9ckwN3IEeZz0h4rFC4yqqgDLkEgAtNtUGbnGZZ35k6bVyKFXVLjY9BC5nWoOlCGyXPlgtu1ad5iEdLvdtbIk6bKdH123IB2MiRS+uHNx2AYSAWLO0TlAkzEsx9OtRRZA0UALqQJ0HxQrt+G4OUABude311IjmfzpytskieyoOU5ODw8DJh+yRBTvbkeHPcCj4VA2zE7k6bcm6VPx/B7WHsZh3mZ2WATPgDA6qABIA3iZIE0o2cZcUnK7awDqSCF2BBMEeXnTJb4vcuqTcglyoDDSFXNICwRBZTrO4iPDSKhV72Pi2yU7Sp3EI5qzyvXQvOxHaXDMnd3HyPO5bwn9ny/nT5g7gZZBDCTqNedc57G9nURdRILCD1k6TA35ct66PhMOEUKogDpXoWkefN1FFFQQFFFFAGFy4FBJMAaknpXOeNYy7jsQtmzzmJ2RJ1uMOvl1yirjt9j3hLNsmWYSF+JiSMqDykifUedWvZXgQwtrxQ165rdbqeSj9ldh7ncmsZeN46I0j4VnqU/amzawPDrlu0PFcXusxjOzODmdjGpgsfpoK5/wojIoHICrv7TOL97eFtT4LJjyLkjMfb4f81K3Bb+kdDFK3D1bLhHpeyqHdw1S5kXFwRcttqPGkxvGcajziazwto+C2Qw1v24JjUkmNtDpr6isLrStFy5BV9P8VX0bN4XQTPyMjfWKKMvDgw7SpfqxfmvsVl0Bkw9wfhPdXOsoQQfQowHtV72KwgKs5jMTAJPwqAcx9Y+eY1TM/dXr1oiVZiABtmB+7IHSYHp6VYX8QMPhyZiBB/aOp0nn/Wqz34F7qUowVPpz8ufyVGNxfeYm4eSnqd9B6aCBMTIrfw/ENbZntu9tp3RiCfUbH3Bqo4amubXxyddTqZ1POrBRGb1n8qq21LY7FpbRVuoyXJfrbU20hWn9GAmR8SzJ5eDxRG4qLxC+f0izrci7ZyZjqx1JRYkysiAZqZwO8DbtSbkhntnKfwtqMozjU5NtBqN6peMWG7mwfEpQm3mJJhkMrH6pGXbz86a1bZPNwo6qrp/H+ehnxLHi7daEysSVOwgjlp51HwPcqyPdY6NqmUlcoBgk89YOn1rQUzgXbY1T/EQZjlKBRnJPJmr3EjxNG0/T/aKVuG5Pc7dhQjOm6cJOOefj1G7Ddp8PkYMWGe4J8BgIG30HNVGlZ9oMZh8UDbD54Cjwho+9bIx2jwggydiaR+VM/DMIEsyvxOBJMmWYBgJDhYUFCJ/E56aJwowpzU1ymLdo2NO3ppp5bPOxPDu4uZbimBMOBM8hpuPSKecTwsXmVspAtyQWEFmiIA3gA70o4XilrvQBmbORGUQJZoBlo/LlVza7YkqIsgCcpYuSRAUkwFG4YxrrlYcq7cq0fM5Ebeo0sL16QvcawBVpBY5QRDtmhVXUI3LZjkOuukxS/e0Mj1HttTPevMWdngEOVYLH4IcEEmSfCSDG6kAw0VVcT4awDONgSGHRl0uEdV7wPHkPauS2lNo7fZl6o/oVePXJXYxS1wsCcxMmCSSGMh56QVBHXXnUa6Z1HXX3qW41st/Cf4Wyn/TlqDm8M+VbTlnB0bGk6cn5Y+fLJuBwRYZoPdggMdTvuBGpMbxsNausRaDHLzmdCQNNDsSDso05BTzq7wdoLbQBQIUQOnXXmZ3PWTs0VBeO8MQVURGo2UggFT8IgAenQgBWNTU8rocWvWld1ctbLoSuz3hxVlFZwmeCudishSRImNyD6rXT65n2Ztf83Z8pG87KSD6ks3yrplda1bcXkRvoqM0l63CiiimRIKDRRQBXYHhSoxuMc90zLnlJ2UfhFWBr2iqxio8Acq+0rswtpkxFouEZiHSZQNuCBuJg+WlJeFAQlpif7ivoHH4JL1trdxQyMIIP96Hzrj/a3s7bwmMBDTbNvMgYyUIJDe2xnzPSlq9LmS4O92berCpP92ec7YIiXgRvHrI/OvGJKlDkCxvADGJbeJ5lZ84nSo17EyjFIbQ+k+dPVzsQtvAFs1x76WC24hrgQmIIJidInYVjShJ5wO39elBwU/imhNw9vvLweSxVQWMfijKo+kz5VXdoL3e3O7/DaUk+bHafQVP4QTZtAsD41Nwv+sYgD5cvOqa0h8bN8TiT7yR9CKGsZYlbpXFdL/VfboScOkBfIR9KlDf1FarW1ZO0Qfb51h1PTtJR2LDgt7S7ak8rirO7pHmI0jX1qTxbBk27ygH8N5CWk5G0YjQZpM6+Y3qps38l1L2bKE+Ma6qRB2M6aH2pma2qnREItSwJG9l+eUDSCBrmJ086bpvVHB5K+hKhc6vmhJtlgwZSRGnkY5EcxNScVeL+IgAncDadtPYVuxmENp2tnWNiJII5EE7jzrSE8Pofow/+NLyb3R36cIKcK8P9uX8TLAYI3ny6gfiPQf3/ADPKmi9b0M7CQToq653BU5SdTbTSTDSDuahdmAIIEZs2o+QUHyk6+TGrbit5URro3trFudTDjKAdZ8QeSeX3lIzqPvNJx+0asq9xpXTZCzgiFu4XlJt6et0ipHDmgFeo/wBSyR9My/xmoi4onDlIUZSiyBDEfeMCW30I0jT3qwtXM121d5XCCeguA5bg+ZzejrTUWOSUkpKaxs0vinq/P0N7X8rIx0lFzaTAVvu7hgGYAggcwxO1WBsBSLa/AdRzjTcRuYg6aMCI3AEErNnzTxeeVvi+TEN/E1a+D4oGLRMQJtkyMsSSvURJPkMw6VjcRbWUIVbXwua5XK93RlFlJUQwi3dzGNQVIOgP6v3Yiovl5VecWsZXcxHe23kcg6rLfUAx+1HKqNhrWylqimdvs/DzKPGF+c/Ub0xBGFVvhORRvtoAhHn1rXgLYkCRyAE66b6dIJ186rsLjFNhrbsARBHUqkQB1OY/KKtOEmQSCDykcjrI+USf6VnCGDmQp6NdPh6voXnZNZxg8lLH2EA+5dvkK6FSN2IScTdbmLcHTq5II6+GPeRyp5rq2yxA41881mFFFFMCgUUUUAFFFFABXLftgQ97hyE3RhmjchhC+0/6q6lSzx0B8SqHZbU8/wD1Gj/srOq8RNrdtVE0cx7N4MG/ZUqYa6gYEHXxAka9QDXa8fiO7t3HOyqzfITFLOM0N1tMyFGB5ykMNfY1fcawr3rJt22C58sseSyC0DmYrGg9mMXtV1HHbGEcg46Ga2ttLZaeY+EFfijlsY0qmxmHuWgM66MohhqAQAIPSYn1JroXafDql821WFt2lVPQkkn1nnVfj8ILmGxFsjfDuw9UIZfqtL48WhjVtUlSiqkeRRw7aVm4kEVDtKU+Hbof5Gt4u8x7jmKya32PVQnlYfJrzzp/m9By96uOGY53tiXRO5Vu7zESyE/4YHMmOXl5VVk5tBtzP8vM1M7W9n8RhsJavN4VuPkZR8SgrKFjymG05aczFbUlJvZHL7R7mMU6j36eb/4e4jiNgZrdtWuMUCqXIzJB8UBSRG0ZjprvUEXvFlIIzCRty1j5TUbg9gBAebCf/FWC4ZnuW1RczFhA8gCX/wBGb5VSTzPBpTp91ba+Ovnx69xM4Fey3Y18Stz2KoxB9ZA+VW3bF4tgDY3THoq6D27ylzDXQjAuYAkMddJVl/nV12rYtbt9M7/UAD/oNJTj+qmYVqcV2hCXR4ZW3MEyWVZipFxkYQZI8DGCNwYYHzmtvDbxFt9JCslxf3gwUj+JTr+6vStHFgBcj9W3bH/8Urdw/wDw7nrbJ/d8c/6ilbxfUZlFyt057uTT/l/0W9q4bZDIdV8SkiQQRpI6ESCPUVXYmQVuA+IHxHq68z1zDU9TnqZa1QeRPyaDHzVz7moht65SQA5Ms2wIkqT76ejH1qZLJlGKScmt1s/euPtuZ8Zugmzckkbleux+cDX970qbgux+d7SsxVbkgMDOoUnY9YpeuXCwGaAqg5f4iCSfkB7eddE7PMTYw51lLqfU5T9DNXoxSxFiNeNS3pJxeOf46Gm39msHS/I80/8ANWOG7ElZm+Y/ZUA/WacRRT/s1M5U+0Liaw5Fdwng9vDg5ASx+JjqxjqasaKK2jFRWEKSk5PLCiiipICiiigAooooAKWuNWoxOf8AWtAD1tsSR/qFMlQON4fNaJHxJ4l9hqPdZHvWdWOqLRpSlpkmLHEnJZkG90IF88xKmnVFgR0pJvsoxGEYkf4mUeeb4dPIxTvWVstmzW5fCEn7SGS33F06EsUY/sQTr6Hnyk1h2UKYiziwuspkXrBU6/uk6fw1q+1hhksKRMlzExsBHlufXpUD7P8AGZLxBLQ6HQ7DKdNfxNt03qJKKqamSqku6wJRWod5ipXKMzFgoUbksYAHnJ0rfisVF64pULDtty8R09tvateBuTicMcpaL9tsu2i3AWY9BArBQ33PTVLxdxrg98HVuyPYjuGF3EFXuD4VGqr5kkDM3tp571ZfaJg+94bilkCLeeTt92Q/1yx70x1Vdq8H32DxNrMFz2XGYyAPCdTGsdaeUFFYR5arcVK1TXUeWcG4ZeCoMx05HlHQ+Ypy+z60r49J1yW3dfWAk/JzSrguBXxkQoCbi5lGYGY0/On7sBwS/YxQe6qqptsB4pMkgxA9OtJQj+omeir3UJWTjq3xx1FTtHgO5xN63yDGPMNr8ta04ziIbDrbIbOpGsEgwMo1HLKSx8yK652i7L2sVqwhx+IGD6T/AFB9KW2+zYb96w8swP17uoqW0tWcZF4do29SlBVW1KPVbiFxO8ty6zKSVIWJEHRACI9RWeFulc+kh1K7xBJBDexUGKfrX2ap+K830P8AIVXdquzVvB2reQl3ZoJbLBhehB1Plp5VX2eaWcDEu1bbulSjl8Ly4KbC7jUbiREkkAhY6fEfpUxeC3rxi1bJ5ZjsP7849ak/Z+ofEv3ygBEJVWH7Sics5dOoHM1063sI9dOlawt9XLOfW7VnGT7uODmmP7LHDLbLEFmMSB8JAkRyGx6nTQ028Kw4zooEBRm+W2vMyZ+dRftBx627VsRmbvAQBvABn0kHnpWXY3ivfvd8OXKqQJk6ltztyGgn1qypKNRJcCdSvKpBym8sa6K8Br2nBIKKKKACiiigAooooAK1rd+cxWylftDxIW74tkwHQ89Nfh9CG1noTWdWpojkhvAyXbkAnpUHFhcRadVbfQEGDMSCOmn86W8N2uUTmuKyttJEjoG8uU+/Wl5+0ZsXXNoG4ufKFkAfeEhW5mQGPLlWHtKcklwyFNNrBU8PtLbdX7xQ3VQXygaydjOmwrrg4muRGJ0ZA/nDKTt7VzrhHCiAmqzIkkszQVy+FVI/XG8HQ+lRuIcSNlxauNlNuLYMEZgWZo20ABXltFU7xwi2hi42WST26xYe5aVpkLP4jPeNlIXKZMZIHIxWngZAxVsmBlUtsA2jKQGjlI51XPxAtN+24LC3qCugCsWgRsPSN6wXEOmZs2a4QNSdAvTXYT51k6qcd+TJ3EI08dSw4p2bTEX3dXyFicwiQepGogmPMV7huGWrC3FGrwJY6s2nyA8gKx4LxWLiq0BmmAP2efv/ACqR2htPmJtiWOgHWT/fzo1uSQ/bVVOGr1sPXCeLzh7bfE2RR0lyIj6ampfFlIwt3WT3bSfUGaV8JwzGd3aPd5crAlM4zwIHoDlEe5p3uW86FSIDCCPUajSm6TnLOrYQUsvOBGw1gd7hjExbaP8AMv8AU0xl4ZT0Yf0P0Jpf4ShD923x2mZSeoka/SmFLea4o85Pouv5gD3rCCeR+pjkuRXtFFPnPNWIvhASdhSP9puKH/LLmGpc7jWAnI7/ABbCo3aPtIWuXIzBbcqsfiMkN5a/kKV8Vxl3ZGunMdYWWBgxpprHhFJSuPE442KRrwjNKRL7P3BavaMBmzrHw/i5KJn4d500rpPD+LKzAE/+nP8AliT85rlty8CyslvLBJYroPh0kczM1ngOI3rZzBHLMrJlCksATt5b86xdSSnmPAV6y7xadxr7e4pXCSs5ZJAMH189o571D7IYs23TL+NAHkQZyyDPkdeWlUNm7du3QpzZiG1JMjrOojfeecVuucOuJbRgQLgAywUOvtqP7mrxlJxz1Gqb1Uzpg4kGs50OqQSvOBuI+fuKsMLiA6hlMgj+xXO8H2Vx1wLc79Ezw+7aggHKQFEVccD4HjcNeQm6l20ZDqPCQIgEaeI7b66b1tSlVzmSFk31Q5UUUU0WCiiigAooooAK0DB28xbIuY7nKJPqY1rfRQBV3ezmFYEHD2tTJ8CiSd9hVPivs/wjFTbFyyV523b5eKRzpsoquleRCSQoN2DQ6HE4gj95f/b5D5VGu/ZtYJB7x9CZ0BJ9zMHbX8qeKKju4+RZyb5FXB9g8KgWc7ECGk6N6gdPKKssT2YwrqV7lFmNVAU6bairiip0R8iuEL3HuC2lwbKlsfcqXt9QyiZnck6g9Zrm2N473uVbYKtAliRPtznfUxXZMVGVsxhcpzTtEan5Vw6zbXMAZIGhuQWtkjYzEk76eg2msK0Y5Q1byaTSO3cOxQu2rdwbOit/mE1JpT+zfEM+EIOoRyiHqAqkwemYt+XKmymIvKyLtYeBdxVgDGMRHitqT6gkE/IL8qncLE3Lh6AAe5M/kKQ+0nHbyY253TjKpW3DLOwJIgmZzMdR5e992P4g7Yhw7Fg9sMoK5Yynp5hvPbell/kGH/jHKo2NwSXVKuCQRBEmpNeTTQsVlrs9hlEdyp/eGb5TMe1ab3ZTCNP3KgncqWU/Q1dUVXRHyIaT5I2DwFu0AttFUDoAP96kRXtFTgkq+LcES8VYM1t1mHSJ8UTMgg7DeqdewtotNy/iLg5qXCg775QDz5GmyiocIvfBZSa2RhbthQFAgAQANgBsKzooqxUKKKKACiiigAooooAKKKKACiiigArwmvai4/E92uY7A6+nP5b+1Q2kssDaL23rHoeleYi9lGY7Uu4rGw7axmBEzuyxlYHkYIBnqu4rF+NEZrd4SDMNtIBg7bH8jSruo7lXJEvtXxADBXmUzmUqI5ljED1Bn0rmd/CBVA1kK2njESQIkwhmCNT77TY4nHnP3bXPulJIjUk7ZhyjKJjXfrFSguGNssbemUSRmBB12I/Ks5VtWGzalNJZfUd+yGFFvB2FHO2GPq/iP1arYtrHl+X+9UGAxhTDWFMAi0hI9N1HoPyrZxPiQtlHnQ+ID+EyP+n60x30Yr+Cj5ELj1pHxl0BQQL5kF4E5SWPiaNxyjb0mz7GY/8A5pFAthCGXw5pkCRBYkH4YhSao+F4R7vj7osTczMzMQuZwQQY3YlpjloKm4PBPbv23FsIFdSY1EBtfEGDfhbcEVjqSlljT/Yzqtx4BPQTWPeDmRMT7dfSqu5xJXUiRsJE/rCY+VL+L7TobuWYAtsk/tHpV5XMVwJOSXI6W7oIB67VspW4Lx0Pct2ufiG87CmgVtSqKcckp5PaKKK0JCiiigAooooAKKKKACiiigAooooAKKKKACiiigArTisOHXKdq3UUAL2P7Os05LgXSNVnbaqb/hjF5gbjo6rMZZBggaajfQU9UVi7em+hXQjm2MwNy2Sxw9xgd8qg+enT+lasFhGbUF7ct4QQPUbjpp6106sWUHcTWbtY+ZGgRbuDxa21Hdd4J1ysNpkGP3hPvWm7gb7pkuK6RoJAOxkCfnrXQYrXeUVDtorgtGOHkQ8BhO4VUzMwzDwxp4mn2g/OsePXW0W0pzGZiNN9D/lpsu4degqKmGXXQa/7/nWVSi/MpOUpLDYmYLGXSJW23iiTBnwyCZPoQaH/AEclVdJgkMsEGSIJmNesH+ldJ4coCx00HpW82V/VGu+gq6tU1nJCp7ci12c4FbRxdAmB4Z5eEDT6001iqgbVlTUIKCwjRLAUUUVckKKKKACiiigAooooAKKKKAP/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pic>
        <p:nvPicPr>
          <p:cNvPr id="3" name="Picture 2">
            <a:extLst>
              <a:ext uri="{FF2B5EF4-FFF2-40B4-BE49-F238E27FC236}">
                <a16:creationId xmlns:a16="http://schemas.microsoft.com/office/drawing/2014/main" id="{5B3091B5-6154-4B32-9DF2-CC04338D831A}"/>
              </a:ext>
            </a:extLst>
          </p:cNvPr>
          <p:cNvPicPr>
            <a:picLocks noChangeAspect="1"/>
          </p:cNvPicPr>
          <p:nvPr/>
        </p:nvPicPr>
        <p:blipFill>
          <a:blip r:embed="rId2"/>
          <a:stretch>
            <a:fillRect/>
          </a:stretch>
        </p:blipFill>
        <p:spPr>
          <a:xfrm>
            <a:off x="762000" y="247650"/>
            <a:ext cx="10363200" cy="6469736"/>
          </a:xfrm>
          <a:prstGeom prst="rect">
            <a:avLst/>
          </a:prstGeom>
        </p:spPr>
      </p:pic>
    </p:spTree>
    <p:extLst>
      <p:ext uri="{BB962C8B-B14F-4D97-AF65-F5344CB8AC3E}">
        <p14:creationId xmlns:p14="http://schemas.microsoft.com/office/powerpoint/2010/main" val="28014280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24" name="AutoShape 8" descr="data:image/jpeg;base64,/9j/4AAQSkZJRgABAQAAAQABAAD/2wCEAAkGBxQTEhQUExQWFhUWGB4aFxgYGBkaGBwaGBkfHxoXHRwcHCggHRolHRkbIjEhJSkrLi4uGyAzODMtNygtLisBCgoKDg0OGxAQGzglICY1NDI1NDQsLCwsLCwsLCwuLDQsNCwsLCwsLCwsLCwsLCwsLCwsLCwsLCwsLCwsLCwsLP/AABEIANsA5gMBIgACEQEDEQH/xAAcAAACAgMBAQAAAAAAAAAAAAAABgQFAgMHAQj/xABFEAACAQIEAwYDBAgEBQMFAAABAhEAAwQSITEFQVEGEyJhcYEykaEHI0KxFFJicoLB0fAzkqLxFiSywuFD0uIVU3N0o//EABoBAAIDAQEAAAAAAAAAAAAAAAAEAQIDBQb/xAAxEQACAQMDAQUHBAMBAAAAAAAAAQIDBBESITFBBRMiUfAUYXGBobHBIzKR0TNC4RX/2gAMAwEAAhEDEQA/AO40UUUAFFFFABRRRQAUUUUAFFFFABRRRQBqv31QS7BR1YgD61Ds8YtufBmYT8QU5fWTy86VftGx0PZtEM0+LKo13IkyY2kD1NasFisQuU28HcCxGVrltQQRppFQk3l9AHtL4Pvt0Podq20k3sdidc+Du5AoCoj22Agb/wC20Vd9kuKHEWJZXVkY2znWCSoBnz0IE9QaFkC7oooqQCiiigAooooAKKKKACiiigAooooAKKKKACiiigAooqCl/PeKg+FBr5kmPpBoAnUUUUAFLHHO2dmxd7oFWcfFLgBfKNSzeQFMWKxC20a45hUUsxgmAokmBqdByrkmFxt6x3l21aR0e4TmgFtSW3M8jz3qspqPJaMXLgf8J2ssOQA6OeeRgSB+sQYJHPST5UwA1zDF8VuHNbxWDDqEzZgm2kzmUnSJ5cqf+zp/5Wx4s33a6zm1jUTzI2nyqIzUuAlFrksaKiY7iVqyCbjhYEncmPQa1C4zxprNpnt4e7dcbIBl9yx5egJ8quVEftnxTPjCEVs2HhCCBqxhp31EOvzqLh+117MEaVbQCQIJ5Dwq0HT8UVo4ZiruLv3cTftAMM6m0ukFLalNxOfbU75RoNqncT4/nNsshzIykkATCxqRIgnN1pSrldRmjGM9sG/Ddr74ulMrXCJBAgQdp8YWQD086Y+wnEluW7iKHDI5Zs0R96zEAEem3KqbF8dBy5LTDvBpOUFjqCJB01A13gnpWOG7WW8JiXsmw7d6+bNbIJGgRVymJ+HkeulXoqXPQrWUY7JHRKK8Br2mDAKKKKACiikzj3H2OJayneFbeXOLdu4czHUgso0ABG3OgBymvaVf+IrdpTCXEUS03LV1RuTl0QjbSSfnTPauBlDDUESPQ7UAZ0UUUAFFFFABRRRQAUUUUAa79zKpPQVB4KnhNzm5mecDQfl9aOMeLLaB1c/Qaz9DU+0gVQBsBAoAyJqDc4qgZUWXZp+ASBlMGTtoSBUbG4jvLq2gfACQ8b5spZV+QmovBra5rIA+G0/lr3qgzHmpoAp+3nG8ZaKLZtouHfKty6wl1ztBGUnKBl5kGZ5c1ziuNNsFEbKoVQ0A7rCmQdzmVtY2PPYMlzAWWs4673puKyPOhGq5nnxSCRoAQOVIXFMPi8OyF7bOIUhoJDSAYMc9eu5rCfigbUXpmNWD4wXW2Ljh7ToxLOAgJTTKMuhGbKII1za7RV92V48r4eytu2VVWFkkwB8JKsvXNA9yd6QP03EFl7+2VYJoG0hWOgCkSBpz38qceGYwNh0uAAsLS5gAAO8wjy0DkWUk+kUUscGlalU0qo1sy3utOGundnxBtif/ANkWx7aDQVM43xF7WQKFlyd9dAOUsonUf2aq8dc+7YSIGNsn2e9af/vqdxWWKL3K3UJ1zCY15dKtUb0vAvFbiRxziXdXlut92MUFuKw2D25XWdMrJ9SvTWtxTo1+czKSZBVspBOhE6/zp37ScPt33s2GUZe7uH0jIqxG3xH5eVc34t2ZuWsw777gfCXkMdYhV57HXSeW9UqLw7m1HZ7c+Rao9uSFZ2iTmclpaIBkgAKv1pi7JvbtDv7iISw8Nxp7zKB01iTJ2G9IFrFd0uVOU6tqT5wZA2gDWKlW8PfuuUCvdYc1l1giQQRplIII2rDvmtoo6UezZVHmrJR/r8HUW7a4cb5vYBv+kmsf+NLR+G3cPyH5mue3eE3bb21vKVzhioDrmJCHLsToXyjWvMBdBK5oKkiZmIOk+UTmnyFVdxUTw/sa/wDnW7UtLcsLPufrB0C522tr8Vpx7g/lUrCdscK7Bc7KTtmUjXpNc7vuWQBt4BPrz+tVNxtDqNSIJE6KPF9HGnOBQrmaZM+y6Xd6k3ud3S8rDMCCvUHT51yXHYBj3ly5iit2SwZT4XAHxDkJMQOhG9GHsC/Yv4S+t1srhkCOqMrAMpILyCrDWDVdxXjK3TLEoVJQgwGUruD18QbbqKYcnUhlHJ7tU6ri90MdjBOrsLWMa4HHhTQyBqwLAxAAP1p94E7nD2TcUI5Rcygzl02nqK5Tw7i6hiQ2Z5yIbhEyTqAo8QGU5fKSau7PGn4fZCd61+6/iJfMET9lVaCB+ciIqYtQWqTI7qVWahTW50qiuXL9o2I5paPz/rUqx9oV472rcTEyd94+WvvR7TA2l2Zcx5j9To9FIw7cuIzWQZ/Vb85GlOHD8R3ltHiM6homYkTE1pCrGfAtVoVKX71gk0UUVoYhRXlV/F+LJYCgnxucttdyT/Qf3vQBhhfHiLjcrYyj947/ACH517x3jKYa2XfUn4F5seg8up5VowmIFqyrSGa4S4PIzz9AIpM7aYgFBcb4lMgk6wdCByAg7eQrGpVUdlyMW9FTktXBlh+0+VAbkC6OceFoYshEcxmKEdGms+GdoB3hZG8MP9XW5B8/vIjeknE8Vy/Dr+VRhgsSCuJUOqsHOfSGCROh3G2selVoVW9pIevrKlSTnCXyOjcZ4kThnRAoN1lUaRq7gMSOek1hjbF82y17E3rarcAUKqrMEQVA1Jqg4Ct/EPhw95fiL6qNMmmsRpqfpTTxqIsuLouQ8QMuWGVp213A3Na1WksrocymsywxPxqXO+ZrzOc48JuHM3hJgSNJg7DpXmG4x+jsZnIfGR0ZRBMftIcvstPFvD27qtbuKCG68j1B3BFcw47hWtXXtkzGgJ3I3+dIRk4y1HoKLhWou3ltjgv04wCuVWDBWtagyPuryFW/yFR7eVOy8QMxNcOxu4IkHTUdJpswPaq+XVGRHkxoCGP+oCuhSlqWTi3Vv3FTRnI5cQ4iwvhkUNltHcgAZm5/5KpuJ4PF4u4oKoTAjITlUHNqxPrV1wXA3HFy5iUW2jQurGYUkiBykn8tDV2LuVCLUWrQGrtoY5nXb1OtUnDX12K0arpTU48oo+Edk8PYH3/31xvwR4dJGg3jU6mJqx4txRMNaJYBQASli3CzHMxHhHMxA86pb/aZA/d4cFju10jQR0B1YkkCTprzFKnHM6YjvGYuWhlZtZjQqf2d9NsrDrS068Kb0Q5HqNvVua2Kz3e+/X3e7JpvcUe5d75iC2YEfqjKZCgclEbVIwyAuirOV2UCd4ZgsHzGx9J51DvvnXvPxTleBA28BAGwgZf4R1rdhLhUBgdVuKU8iAST9E/yilHu8noJr9NOCw/2tfYn3LmZS3WW+ev86g8TtZCbYYNEkkaQ58LKR1GQfPzqwwqByqgQrMojoGaCPbUe1RAne3h+22YjynMfpNQ9uTFSWU87RWfwXGHIXFoWUtMeEcyj6esZjpzAr3tVwS1du32Fm6XV5zIBlAZFYySY3J0g7VE4neK3LJ/FmJJ5CcvP0J+XlVzb44ptXo7ybkIkW2nvIIMAiJHh3ImKbsnqp4Z5yutKjNdf7KXgvCLSPcdxdRbKFSzQ13vbnhmF0GWSes6mtXa2wLd3IDmyqIMRuq8uWs6cqtcFjP0UC1dcK/xOxkBmJkkMdwTsN/KqfFo+NxQCiC/X8KqSCx6aCT8q0rw8KwNdmzXtKlLhJv6Efs7wo3mYlZRR4iZyydhpqTEtA6DlWsWwHuhREMNByhsh+rU8Yi2tmyli3oCCByMfjuHzOo9x0pMxhKXrpBIhiwKkgw3iA05QRpSlXEZaOo7Sru5qzmui2XwZsL6T6a+UH+o+ddk4QPuLX/41/wCkVyDGWBlI5DN8pK/91djwI+7T90flTFpyxPtOWUve8/REiiiinjkHgrl/bi7efFHujLLKqCYCSB4/SZ89t66jSZhOyd7/AOoPiLty29iWZEiXJcRlaVgIsmIJ5bVnUTaSRpTaTyyDwGw+UWrVtnFq2iZ5hAQNRqdORIA51cYfskHcXMS2YgyLa/BpsCTqwnXl5zTOqAaAQPKsqiNGK3e7LSrN7LZCf2j7AWMS/eKTacnx5QMrdTHJo5jnuDUX7RbKph0tp4QqFVAGgUlBHpoKeHYASSABuTtXM+2XaJL3eAEd0vhB1ksrS5PQaCBuYO2k6LTFlJ1Jzik3nBt4Lc/R7SOVDk2wqIN2Z2mAIPlr51ovYY3MUi3kbvcp8Nru8oOjfrCCAeYOnWZqZ2Sshla9cUsVUBBbMlQRqog/F9ZrFMQFxTI965bVVBUsBm2MnxKzKDCgamQGPSs5PPJK2JHC3ZTluqUcDNB5idxBPyqj7TYUJiFusAbdyFadtuflsf4TV3duzesw+feGMZiuQyTEbnIToOVae2XFktYZgIYs6pESNW118oilKlHD0oepV9tT+Au4Xgtu86JhlznvFLmWIVFkmTJGUn110/Dq44TBWcPCoq3rwJOaBCsxk6+8cz6VR8F4mqWINwW7bPkUL8dwrplEanWT011qdhsaWZFW3Fp1ZiB4mgaDNGu+4WeW9OW9PRTw3kRqylKbLrD2WfxEZyJMnS0muoHU77SepFLXaBL15ii+O1qScpUSmphddJUiTuTvpVnxXGC6y2LBRMhHe3D4fEPwAEasNzppHzOz3BLq3rv333eUZSrZ9dZ+IbQw8p9Kib1ZREfDuc5sX+7uKxEgaMBuQRDD1/nFNHEOH97aKj4l8SHaTG3oRv0gf/bNLPGcNkuOg1ykiYifOmrgmJBRddwNZ2O5k8gSDrGhmfxVw7lODUl0PRX8m+6uIctfYUsBbJuC3lMue7ZTo0k+ezBgDrzEc6k21hG1BK3CCVMjVYUg9JRtfTrVl2kwiszunx294nNCCTKj4WUQ0mdFMEgCodvxEXNMt6UfotyQfZc2W4PLMOVaxlqWTaF13uKi24z8V/a4+BI4c5lDGbxbTH6usxoal8NVUuXCSAoyost4hnLwZO4lEBPKfOo3Dk1SdPvQCDy1WZqRw7a4DJkW23j4e8O8TOnL30Ji01mLFbzHjcX6yY9obYdJE+COn4uXtmj2FYi2z5c1slCBlyELLBRncnckM2XrvWjid4gd1ykNMkydQRrqZInWIiPMzODYLv7eUKhKNMNpMkHUga7ke9XtHo2YtUt27RVH5/R/9RYdoeHJlQ91bXVl8BBHw6SY3BrPsnglw2EF24MjMktMytrMSo9WkGOkVuuXUF61h7iKN3JGkwJFvXdjB1J2qp7a8XLE2QdAQbkbFuSei/n6V0ZTjGOoVtLadesqa+fwJWF4p35a5EeLKRvCjVB6bExuc3IGq7jOVmDbxo3mPEZkHeVcefplJoMHimtsSvPQjkR0P9f6mrwuGQMNm0EzuCPYfGARyLvuMs8hxbqavMeurd2dbK/aZ4pIzA9W+hb16j5V2GwsKB5Cub4Lgly9lebYAaWBLaqz6keHX8X9mul107am45yIXdWM1FR6f0j2iiimhIKKKKACiioXFuIrYtl29FHU8h/fKahtLdglnYqO02OmbSkzpMctjJ8gIjzYdK5nibFtsSqBnW0sZyssN5nb97UjrTZYf9IF6WjwtcvuJEDWFHL4QB1A60mcAYtaDt8b+JvfYegEUhKpLU5vg6dlaKvLRxgubfD7TIt61ftMVvxlbVmHehAxKmR4dSI5mtFpyJYQPu75JBZWzZhlkgjUchUayAt5dge8Hiyhozc4I13otXPuiMzaYe7Oi6NmGkn0+Lce1bxkprKRjcWzoT0t56mPHMDilKYq0e8S3IIN3Mcsww8X4TtoTsK84xd7+xqjhW8QZtBK7kHXMZjbnPrUfizn9J3aDBA2HiQahQYEz9a94dnuvatlmZU2XMYVVIOnKNI161hVnmSwOQtJwoObaeyfyf5Ndvhf6MUu3JfQTyZCTIjXmIM+TAwaYsHxmTbtYVwbjqLas4ym3zdydtBtofeve3HEraKoEsXJZguhytoLWkECEAI3mK18A7Ivesvet3ENwzIM5ZiYDCT5bUxSqSlHCOZKPVjnca3hMMLSq2iznAW54m0zHUEsSdz/AOKqOD4PDAtdDqc6sQplHObIyLvuMrGN/F6mlxUIsiEdSuEV1yu4XPDxdZSIIMAVsucVNsvbW4chRCFu2kYksxVtQwygBQRVs5K4KrjiSxPX+/zn5VE4Xj2tNI1WdV/mPPT6DyIsOM2AkAGQwkexI6kcyY5VSDekbiC1tPg9b2aoXFmoTWcbDVw2+LywCSZylYAMs2mkhQfE+XMYZTlO1acNw5UzTqtxj4dQsLDLpvoWYAg7TqZ1qOF2L7ZrlhSwT4zpl08WVsxAbb4dTTLjrFy1bDXlVTBICXCwEE+GGXwxnGknbyrO20qsovr9ziXtL2aTjTnlP1uN/BrdgiRbtyTOqgtJ31aTWHavDpkR8q9NtOsbiJIAPkT1qn7OducOW7vu2EQBk8e3sOdWHHu0tsPZTLcDOwy+HTQgwddNpro1ab0PCOZr3OdXrwYkzM+gJgRJAJ8R3Ou5NWXZbiC23Ys0JAk8vij5S30pvxuKt28jEqsG9ckwN3IEeZz0h4rFC4yqqgDLkEgAtNtUGbnGZZ35k6bVyKFXVLjY9BC5nWoOlCGyXPlgtu1ad5iEdLvdtbIk6bKdH123IB2MiRS+uHNx2AYSAWLO0TlAkzEsx9OtRRZA0UALqQJ0HxQrt+G4OUABude311IjmfzpytskieyoOU5ODw8DJh+yRBTvbkeHPcCj4VA2zE7k6bcm6VPx/B7WHsZh3mZ2WATPgDA6qABIA3iZIE0o2cZcUnK7awDqSCF2BBMEeXnTJb4vcuqTcglyoDDSFXNICwRBZTrO4iPDSKhV72Pi2yU7Sp3EI5qzyvXQvOxHaXDMnd3HyPO5bwn9ny/nT5g7gZZBDCTqNedc57G9nURdRILCD1k6TA35ct66PhMOEUKogDpXoWkefN1FFFQQFFFFAGFy4FBJMAaknpXOeNYy7jsQtmzzmJ2RJ1uMOvl1yirjt9j3hLNsmWYSF+JiSMqDykifUedWvZXgQwtrxQ165rdbqeSj9ldh7ncmsZeN46I0j4VnqU/amzawPDrlu0PFcXusxjOzODmdjGpgsfpoK5/wojIoHICrv7TOL97eFtT4LJjyLkjMfb4f81K3Bb+kdDFK3D1bLhHpeyqHdw1S5kXFwRcttqPGkxvGcajziazwto+C2Qw1v24JjUkmNtDpr6isLrStFy5BV9P8VX0bN4XQTPyMjfWKKMvDgw7SpfqxfmvsVl0Bkw9wfhPdXOsoQQfQowHtV72KwgKs5jMTAJPwqAcx9Y+eY1TM/dXr1oiVZiABtmB+7IHSYHp6VYX8QMPhyZiBB/aOp0nn/Wqz34F7qUowVPpz8ufyVGNxfeYm4eSnqd9B6aCBMTIrfw/ENbZntu9tp3RiCfUbH3Bqo4amubXxyddTqZ1POrBRGb1n8qq21LY7FpbRVuoyXJfrbU20hWn9GAmR8SzJ5eDxRG4qLxC+f0izrci7ZyZjqx1JRYkysiAZqZwO8DbtSbkhntnKfwtqMozjU5NtBqN6peMWG7mwfEpQm3mJJhkMrH6pGXbz86a1bZPNwo6qrp/H+ehnxLHi7daEysSVOwgjlp51HwPcqyPdY6NqmUlcoBgk89YOn1rQUzgXbY1T/EQZjlKBRnJPJmr3EjxNG0/T/aKVuG5Pc7dhQjOm6cJOOefj1G7Ddp8PkYMWGe4J8BgIG30HNVGlZ9oMZh8UDbD54Cjwho+9bIx2jwggydiaR+VM/DMIEsyvxOBJMmWYBgJDhYUFCJ/E56aJwowpzU1ymLdo2NO3ppp5bPOxPDu4uZbimBMOBM8hpuPSKecTwsXmVspAtyQWEFmiIA3gA70o4XilrvQBmbORGUQJZoBlo/LlVza7YkqIsgCcpYuSRAUkwFG4YxrrlYcq7cq0fM5Ebeo0sL16QvcawBVpBY5QRDtmhVXUI3LZjkOuukxS/e0Mj1HttTPevMWdngEOVYLH4IcEEmSfCSDG6kAw0VVcT4awDONgSGHRl0uEdV7wPHkPauS2lNo7fZl6o/oVePXJXYxS1wsCcxMmCSSGMh56QVBHXXnUa6Z1HXX3qW41st/Cf4Wyn/TlqDm8M+VbTlnB0bGk6cn5Y+fLJuBwRYZoPdggMdTvuBGpMbxsNausRaDHLzmdCQNNDsSDso05BTzq7wdoLbQBQIUQOnXXmZ3PWTs0VBeO8MQVURGo2UggFT8IgAenQgBWNTU8rocWvWld1ctbLoSuz3hxVlFZwmeCudishSRImNyD6rXT65n2Ztf83Z8pG87KSD6ks3yrplda1bcXkRvoqM0l63CiiimRIKDRRQBXYHhSoxuMc90zLnlJ2UfhFWBr2iqxio8Acq+0rswtpkxFouEZiHSZQNuCBuJg+WlJeFAQlpif7ivoHH4JL1trdxQyMIIP96Hzrj/a3s7bwmMBDTbNvMgYyUIJDe2xnzPSlq9LmS4O92berCpP92ec7YIiXgRvHrI/OvGJKlDkCxvADGJbeJ5lZ84nSo17EyjFIbQ+k+dPVzsQtvAFs1x76WC24hrgQmIIJidInYVjShJ5wO39elBwU/imhNw9vvLweSxVQWMfijKo+kz5VXdoL3e3O7/DaUk+bHafQVP4QTZtAsD41Nwv+sYgD5cvOqa0h8bN8TiT7yR9CKGsZYlbpXFdL/VfboScOkBfIR9KlDf1FarW1ZO0Qfb51h1PTtJR2LDgt7S7ak8rirO7pHmI0jX1qTxbBk27ygH8N5CWk5G0YjQZpM6+Y3qps38l1L2bKE+Ma6qRB2M6aH2pma2qnREItSwJG9l+eUDSCBrmJ086bpvVHB5K+hKhc6vmhJtlgwZSRGnkY5EcxNScVeL+IgAncDadtPYVuxmENp2tnWNiJII5EE7jzrSE8Pofow/+NLyb3R36cIKcK8P9uX8TLAYI3ny6gfiPQf3/ADPKmi9b0M7CQToq653BU5SdTbTSTDSDuahdmAIIEZs2o+QUHyk6+TGrbit5URro3trFudTDjKAdZ8QeSeX3lIzqPvNJx+0asq9xpXTZCzgiFu4XlJt6et0ipHDmgFeo/wBSyR9My/xmoi4onDlIUZSiyBDEfeMCW30I0jT3qwtXM121d5XCCeguA5bg+ZzejrTUWOSUkpKaxs0vinq/P0N7X8rIx0lFzaTAVvu7hgGYAggcwxO1WBsBSLa/AdRzjTcRuYg6aMCI3AEErNnzTxeeVvi+TEN/E1a+D4oGLRMQJtkyMsSSvURJPkMw6VjcRbWUIVbXwua5XK93RlFlJUQwi3dzGNQVIOgP6v3Yiovl5VecWsZXcxHe23kcg6rLfUAx+1HKqNhrWylqimdvs/DzKPGF+c/Ub0xBGFVvhORRvtoAhHn1rXgLYkCRyAE66b6dIJ186rsLjFNhrbsARBHUqkQB1OY/KKtOEmQSCDykcjrI+USf6VnCGDmQp6NdPh6voXnZNZxg8lLH2EA+5dvkK6FSN2IScTdbmLcHTq5II6+GPeRyp5rq2yxA41881mFFFFMCgUUUUAFFFFABXLftgQ97hyE3RhmjchhC+0/6q6lSzx0B8SqHZbU8/wD1Gj/srOq8RNrdtVE0cx7N4MG/ZUqYa6gYEHXxAka9QDXa8fiO7t3HOyqzfITFLOM0N1tMyFGB5ykMNfY1fcawr3rJt22C58sseSyC0DmYrGg9mMXtV1HHbGEcg46Ga2ttLZaeY+EFfijlsY0qmxmHuWgM66MohhqAQAIPSYn1JroXafDql821WFt2lVPQkkn1nnVfj8ILmGxFsjfDuw9UIZfqtL48WhjVtUlSiqkeRRw7aVm4kEVDtKU+Hbof5Gt4u8x7jmKya32PVQnlYfJrzzp/m9By96uOGY53tiXRO5Vu7zESyE/4YHMmOXl5VVk5tBtzP8vM1M7W9n8RhsJavN4VuPkZR8SgrKFjymG05aczFbUlJvZHL7R7mMU6j36eb/4e4jiNgZrdtWuMUCqXIzJB8UBSRG0ZjprvUEXvFlIIzCRty1j5TUbg9gBAebCf/FWC4ZnuW1RczFhA8gCX/wBGb5VSTzPBpTp91ba+Ovnx69xM4Fey3Y18Stz2KoxB9ZA+VW3bF4tgDY3THoq6D27ylzDXQjAuYAkMddJVl/nV12rYtbt9M7/UAD/oNJTj+qmYVqcV2hCXR4ZW3MEyWVZipFxkYQZI8DGCNwYYHzmtvDbxFt9JCslxf3gwUj+JTr+6vStHFgBcj9W3bH/8Urdw/wDw7nrbJ/d8c/6ilbxfUZlFyt057uTT/l/0W9q4bZDIdV8SkiQQRpI6ESCPUVXYmQVuA+IHxHq68z1zDU9TnqZa1QeRPyaDHzVz7moht65SQA5Ms2wIkqT76ejH1qZLJlGKScmt1s/euPtuZ8Zugmzckkbleux+cDX970qbgux+d7SsxVbkgMDOoUnY9YpeuXCwGaAqg5f4iCSfkB7eddE7PMTYw51lLqfU5T9DNXoxSxFiNeNS3pJxeOf46Gm39msHS/I80/8ANWOG7ElZm+Y/ZUA/WacRRT/s1M5U+0Liaw5Fdwng9vDg5ASx+JjqxjqasaKK2jFRWEKSk5PLCiiipICiiigAooooAKWuNWoxOf8AWtAD1tsSR/qFMlQON4fNaJHxJ4l9hqPdZHvWdWOqLRpSlpkmLHEnJZkG90IF88xKmnVFgR0pJvsoxGEYkf4mUeeb4dPIxTvWVstmzW5fCEn7SGS33F06EsUY/sQTr6Hnyk1h2UKYiziwuspkXrBU6/uk6fw1q+1hhksKRMlzExsBHlufXpUD7P8AGZLxBLQ6HQ7DKdNfxNt03qJKKqamSqku6wJRWod5ipXKMzFgoUbksYAHnJ0rfisVF64pULDtty8R09tvateBuTicMcpaL9tsu2i3AWY9BArBQ33PTVLxdxrg98HVuyPYjuGF3EFXuD4VGqr5kkDM3tp571ZfaJg+94bilkCLeeTt92Q/1yx70x1Vdq8H32DxNrMFz2XGYyAPCdTGsdaeUFFYR5arcVK1TXUeWcG4ZeCoMx05HlHQ+Ypy+z60r49J1yW3dfWAk/JzSrguBXxkQoCbi5lGYGY0/On7sBwS/YxQe6qqptsB4pMkgxA9OtJQj+omeir3UJWTjq3xx1FTtHgO5xN63yDGPMNr8ta04ziIbDrbIbOpGsEgwMo1HLKSx8yK652i7L2sVqwhx+IGD6T/AFB9KW2+zYb96w8swP17uoqW0tWcZF4do29SlBVW1KPVbiFxO8ty6zKSVIWJEHRACI9RWeFulc+kh1K7xBJBDexUGKfrX2ap+K830P8AIVXdquzVvB2reQl3ZoJbLBhehB1Plp5VX2eaWcDEu1bbulSjl8Ly4KbC7jUbiREkkAhY6fEfpUxeC3rxi1bJ5ZjsP7849ak/Z+ofEv3ygBEJVWH7Sics5dOoHM1063sI9dOlawt9XLOfW7VnGT7uODmmP7LHDLbLEFmMSB8JAkRyGx6nTQ028Kw4zooEBRm+W2vMyZ+dRftBx627VsRmbvAQBvABn0kHnpWXY3ivfvd8OXKqQJk6ltztyGgn1qypKNRJcCdSvKpBym8sa6K8Br2nBIKKKKACiiigAooooAK1rd+cxWylftDxIW74tkwHQ89Nfh9CG1noTWdWpojkhvAyXbkAnpUHFhcRadVbfQEGDMSCOmn86W8N2uUTmuKyttJEjoG8uU+/Wl5+0ZsXXNoG4ufKFkAfeEhW5mQGPLlWHtKcklwyFNNrBU8PtLbdX7xQ3VQXygaydjOmwrrg4muRGJ0ZA/nDKTt7VzrhHCiAmqzIkkszQVy+FVI/XG8HQ+lRuIcSNlxauNlNuLYMEZgWZo20ABXltFU7xwi2hi42WST26xYe5aVpkLP4jPeNlIXKZMZIHIxWngZAxVsmBlUtsA2jKQGjlI51XPxAtN+24LC3qCugCsWgRsPSN6wXEOmZs2a4QNSdAvTXYT51k6qcd+TJ3EI08dSw4p2bTEX3dXyFicwiQepGogmPMV7huGWrC3FGrwJY6s2nyA8gKx4LxWLiq0BmmAP2efv/ACqR2htPmJtiWOgHWT/fzo1uSQ/bVVOGr1sPXCeLzh7bfE2RR0lyIj6ampfFlIwt3WT3bSfUGaV8JwzGd3aPd5crAlM4zwIHoDlEe5p3uW86FSIDCCPUajSm6TnLOrYQUsvOBGw1gd7hjExbaP8AMv8AU0xl4ZT0Yf0P0Jpf4ShD923x2mZSeoka/SmFLea4o85Pouv5gD3rCCeR+pjkuRXtFFPnPNWIvhASdhSP9puKH/LLmGpc7jWAnI7/ABbCo3aPtIWuXIzBbcqsfiMkN5a/kKV8Vxl3ZGunMdYWWBgxpprHhFJSuPE442KRrwjNKRL7P3BavaMBmzrHw/i5KJn4d500rpPD+LKzAE/+nP8AliT85rlty8CyslvLBJYroPh0kczM1ngOI3rZzBHLMrJlCksATt5b86xdSSnmPAV6y7xadxr7e4pXCSs5ZJAMH189o571D7IYs23TL+NAHkQZyyDPkdeWlUNm7du3QpzZiG1JMjrOojfeecVuucOuJbRgQLgAywUOvtqP7mrxlJxz1Gqb1Uzpg4kGs50OqQSvOBuI+fuKsMLiA6hlMgj+xXO8H2Vx1wLc79Ezw+7aggHKQFEVccD4HjcNeQm6l20ZDqPCQIgEaeI7b66b1tSlVzmSFk31Q5UUUU0WCiiigAooooAK0DB28xbIuY7nKJPqY1rfRQBV3ezmFYEHD2tTJ8CiSd9hVPivs/wjFTbFyyV523b5eKRzpsoquleRCSQoN2DQ6HE4gj95f/b5D5VGu/ZtYJB7x9CZ0BJ9zMHbX8qeKKju4+RZyb5FXB9g8KgWc7ECGk6N6gdPKKssT2YwrqV7lFmNVAU6bairiip0R8iuEL3HuC2lwbKlsfcqXt9QyiZnck6g9Zrm2N473uVbYKtAliRPtznfUxXZMVGVsxhcpzTtEan5Vw6zbXMAZIGhuQWtkjYzEk76eg2msK0Y5Q1byaTSO3cOxQu2rdwbOit/mE1JpT+zfEM+EIOoRyiHqAqkwemYt+XKmymIvKyLtYeBdxVgDGMRHitqT6gkE/IL8qncLE3Lh6AAe5M/kKQ+0nHbyY253TjKpW3DLOwJIgmZzMdR5e992P4g7Yhw7Fg9sMoK5Yynp5hvPbell/kGH/jHKo2NwSXVKuCQRBEmpNeTTQsVlrs9hlEdyp/eGb5TMe1ab3ZTCNP3KgncqWU/Q1dUVXRHyIaT5I2DwFu0AttFUDoAP96kRXtFTgkq+LcES8VYM1t1mHSJ8UTMgg7DeqdewtotNy/iLg5qXCg775QDz5GmyiocIvfBZSa2RhbthQFAgAQANgBsKzooqxUKKKKACiiigAooooAKKKKACiiigArwmvai4/E92uY7A6+nP5b+1Q2kssDaL23rHoeleYi9lGY7Uu4rGw7axmBEzuyxlYHkYIBnqu4rF+NEZrd4SDMNtIBg7bH8jSruo7lXJEvtXxADBXmUzmUqI5ljED1Bn0rmd/CBVA1kK2njESQIkwhmCNT77TY4nHnP3bXPulJIjUk7ZhyjKJjXfrFSguGNssbemUSRmBB12I/Ks5VtWGzalNJZfUd+yGFFvB2FHO2GPq/iP1arYtrHl+X+9UGAxhTDWFMAi0hI9N1HoPyrZxPiQtlHnQ+ID+EyP+n60x30Yr+Cj5ELj1pHxl0BQQL5kF4E5SWPiaNxyjb0mz7GY/8A5pFAthCGXw5pkCRBYkH4YhSao+F4R7vj7osTczMzMQuZwQQY3YlpjloKm4PBPbv23FsIFdSY1EBtfEGDfhbcEVjqSlljT/Yzqtx4BPQTWPeDmRMT7dfSqu5xJXUiRsJE/rCY+VL+L7TobuWYAtsk/tHpV5XMVwJOSXI6W7oIB67VspW4Lx0Pct2ufiG87CmgVtSqKcckp5PaKKK0JCiiigAooooAKKKKACiiigAooooAKKKKACiiigArTisOHXKdq3UUAL2P7Os05LgXSNVnbaqb/hjF5gbjo6rMZZBggaajfQU9UVi7em+hXQjm2MwNy2Sxw9xgd8qg+enT+lasFhGbUF7ct4QQPUbjpp6106sWUHcTWbtY+ZGgRbuDxa21Hdd4J1ysNpkGP3hPvWm7gb7pkuK6RoJAOxkCfnrXQYrXeUVDtorgtGOHkQ8BhO4VUzMwzDwxp4mn2g/OsePXW0W0pzGZiNN9D/lpsu4degqKmGXXQa/7/nWVSi/MpOUpLDYmYLGXSJW23iiTBnwyCZPoQaH/AEclVdJgkMsEGSIJmNesH+ldJ4coCx00HpW82V/VGu+gq6tU1nJCp7ci12c4FbRxdAmB4Z5eEDT6001iqgbVlTUIKCwjRLAUUUVckKKKKACiiigAooooAKKKKAP/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pic>
        <p:nvPicPr>
          <p:cNvPr id="3" name="Picture 2">
            <a:extLst>
              <a:ext uri="{FF2B5EF4-FFF2-40B4-BE49-F238E27FC236}">
                <a16:creationId xmlns:a16="http://schemas.microsoft.com/office/drawing/2014/main" id="{7C16720B-0ABA-4CB2-A06B-B94D50CFA5C7}"/>
              </a:ext>
            </a:extLst>
          </p:cNvPr>
          <p:cNvPicPr>
            <a:picLocks noChangeAspect="1"/>
          </p:cNvPicPr>
          <p:nvPr/>
        </p:nvPicPr>
        <p:blipFill>
          <a:blip r:embed="rId2"/>
          <a:stretch>
            <a:fillRect/>
          </a:stretch>
        </p:blipFill>
        <p:spPr>
          <a:xfrm>
            <a:off x="762000" y="228600"/>
            <a:ext cx="10489116" cy="6400800"/>
          </a:xfrm>
          <a:prstGeom prst="rect">
            <a:avLst/>
          </a:prstGeom>
        </p:spPr>
      </p:pic>
    </p:spTree>
    <p:extLst>
      <p:ext uri="{BB962C8B-B14F-4D97-AF65-F5344CB8AC3E}">
        <p14:creationId xmlns:p14="http://schemas.microsoft.com/office/powerpoint/2010/main" val="1041027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0"/>
            <a:ext cx="9829800" cy="862011"/>
          </a:xfrm>
        </p:spPr>
        <p:txBody>
          <a:bodyPr>
            <a:normAutofit/>
          </a:bodyPr>
          <a:lstStyle/>
          <a:p>
            <a:pPr algn="ctr"/>
            <a:r>
              <a:rPr lang="en-US" sz="4800" dirty="0">
                <a:latin typeface="XCCW Joined 15a" panose="03050602040000000000" pitchFamily="66" charset="0"/>
              </a:rPr>
              <a:t>Timetable </a:t>
            </a:r>
          </a:p>
        </p:txBody>
      </p:sp>
      <p:pic>
        <p:nvPicPr>
          <p:cNvPr id="4" name="Picture 3">
            <a:extLst>
              <a:ext uri="{FF2B5EF4-FFF2-40B4-BE49-F238E27FC236}">
                <a16:creationId xmlns:a16="http://schemas.microsoft.com/office/drawing/2014/main" id="{5FD53301-1488-4F50-8BD2-15F2A5596B4C}"/>
              </a:ext>
            </a:extLst>
          </p:cNvPr>
          <p:cNvPicPr>
            <a:picLocks noChangeAspect="1"/>
          </p:cNvPicPr>
          <p:nvPr/>
        </p:nvPicPr>
        <p:blipFill>
          <a:blip r:embed="rId2"/>
          <a:stretch>
            <a:fillRect/>
          </a:stretch>
        </p:blipFill>
        <p:spPr>
          <a:xfrm>
            <a:off x="1335995" y="724680"/>
            <a:ext cx="8986610" cy="6133320"/>
          </a:xfrm>
          <a:prstGeom prst="rect">
            <a:avLst/>
          </a:prstGeom>
        </p:spPr>
      </p:pic>
    </p:spTree>
    <p:extLst>
      <p:ext uri="{BB962C8B-B14F-4D97-AF65-F5344CB8AC3E}">
        <p14:creationId xmlns:p14="http://schemas.microsoft.com/office/powerpoint/2010/main" val="14577399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8000" b="1" dirty="0">
                <a:latin typeface="XCCW Joined 15a" panose="03050602040000000000" pitchFamily="66" charset="0"/>
              </a:rPr>
              <a:t>PE</a:t>
            </a:r>
          </a:p>
        </p:txBody>
      </p:sp>
      <p:sp>
        <p:nvSpPr>
          <p:cNvPr id="3" name="Content Placeholder 2"/>
          <p:cNvSpPr>
            <a:spLocks noGrp="1"/>
          </p:cNvSpPr>
          <p:nvPr>
            <p:ph idx="1"/>
          </p:nvPr>
        </p:nvSpPr>
        <p:spPr>
          <a:xfrm>
            <a:off x="381000" y="1447800"/>
            <a:ext cx="9144000" cy="2895600"/>
          </a:xfrm>
        </p:spPr>
        <p:txBody>
          <a:bodyPr>
            <a:noAutofit/>
          </a:bodyPr>
          <a:lstStyle/>
          <a:p>
            <a:r>
              <a:rPr lang="en-US" sz="3000" dirty="0">
                <a:latin typeface="XCCW Joined 15a" panose="03050602040000000000" pitchFamily="66" charset="0"/>
              </a:rPr>
              <a:t>Children can wear their PE kits for the whole day on Monday &amp; Wednesday. However, they must come to and from school in their jumper or cardigan, showing their school logo.</a:t>
            </a:r>
          </a:p>
          <a:p>
            <a:pPr>
              <a:buNone/>
            </a:pPr>
            <a:endParaRPr lang="en-US" sz="3000" dirty="0">
              <a:latin typeface="XCCW Joined 15a" panose="03050602040000000000" pitchFamily="66" charset="0"/>
            </a:endParaRPr>
          </a:p>
          <a:p>
            <a:pPr>
              <a:buNone/>
            </a:pPr>
            <a:endParaRPr lang="en-US" sz="3000" dirty="0">
              <a:latin typeface="XCCW Joined 15a" panose="03050602040000000000" pitchFamily="66" charset="0"/>
            </a:endParaRPr>
          </a:p>
          <a:p>
            <a:r>
              <a:rPr lang="en-US" sz="3000" dirty="0">
                <a:latin typeface="XCCW Joined 15a" panose="03050602040000000000" pitchFamily="66" charset="0"/>
              </a:rPr>
              <a:t>Artis (drama) is on Thursday.</a:t>
            </a:r>
          </a:p>
        </p:txBody>
      </p:sp>
      <p:pic>
        <p:nvPicPr>
          <p:cNvPr id="2050" name="Picture 2"/>
          <p:cNvPicPr>
            <a:picLocks noChangeAspect="1" noChangeArrowheads="1"/>
          </p:cNvPicPr>
          <p:nvPr/>
        </p:nvPicPr>
        <p:blipFill>
          <a:blip r:embed="rId2" cstate="print"/>
          <a:srcRect/>
          <a:stretch>
            <a:fillRect/>
          </a:stretch>
        </p:blipFill>
        <p:spPr bwMode="auto">
          <a:xfrm>
            <a:off x="9290785" y="228600"/>
            <a:ext cx="2754431" cy="1944304"/>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a:stretch>
            <a:fillRect/>
          </a:stretch>
        </p:blipFill>
        <p:spPr bwMode="auto">
          <a:xfrm>
            <a:off x="8115300" y="4441890"/>
            <a:ext cx="3695700" cy="1944304"/>
          </a:xfrm>
          <a:prstGeom prst="rect">
            <a:avLst/>
          </a:prstGeom>
          <a:noFill/>
          <a:ln w="9525">
            <a:noFill/>
            <a:miter lim="800000"/>
            <a:headEnd/>
            <a:tailEnd/>
          </a:ln>
        </p:spPr>
      </p:pic>
    </p:spTree>
    <p:extLst>
      <p:ext uri="{BB962C8B-B14F-4D97-AF65-F5344CB8AC3E}">
        <p14:creationId xmlns:p14="http://schemas.microsoft.com/office/powerpoint/2010/main" val="2200335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763739" y="113679"/>
            <a:ext cx="9829800" cy="1082674"/>
          </a:xfrm>
        </p:spPr>
        <p:txBody>
          <a:bodyPr/>
          <a:lstStyle/>
          <a:p>
            <a:pPr algn="ctr"/>
            <a:r>
              <a:rPr lang="en-US" sz="6600" b="1" dirty="0">
                <a:latin typeface="XCCW Joined 15a" panose="03050602040000000000" pitchFamily="66" charset="0"/>
              </a:rPr>
              <a:t>Homework</a:t>
            </a:r>
          </a:p>
        </p:txBody>
      </p:sp>
      <p:sp>
        <p:nvSpPr>
          <p:cNvPr id="3" name="Content Placeholder 2"/>
          <p:cNvSpPr>
            <a:spLocks noGrp="1"/>
          </p:cNvSpPr>
          <p:nvPr>
            <p:ph sz="half" idx="1"/>
          </p:nvPr>
        </p:nvSpPr>
        <p:spPr>
          <a:xfrm>
            <a:off x="954238" y="2438399"/>
            <a:ext cx="9942361" cy="4305921"/>
          </a:xfrm>
        </p:spPr>
        <p:txBody>
          <a:bodyPr>
            <a:normAutofit fontScale="47500" lnSpcReduction="20000"/>
          </a:bodyPr>
          <a:lstStyle/>
          <a:p>
            <a:r>
              <a:rPr lang="en-US" sz="4400" dirty="0">
                <a:latin typeface="XCCW Joined 15a" panose="03050602040000000000" pitchFamily="66" charset="0"/>
              </a:rPr>
              <a:t>Homework is given to the children on a Friday and is to be returned on Wednesday.</a:t>
            </a:r>
          </a:p>
          <a:p>
            <a:endParaRPr lang="en-US" sz="4400" dirty="0">
              <a:latin typeface="XCCW Joined 15a" panose="03050602040000000000" pitchFamily="66" charset="0"/>
            </a:endParaRPr>
          </a:p>
          <a:p>
            <a:r>
              <a:rPr lang="en-US" sz="4400" dirty="0">
                <a:latin typeface="XCCW Joined 15a" panose="03050602040000000000" pitchFamily="66" charset="0"/>
              </a:rPr>
              <a:t>It is linked to the children’s learning that week.</a:t>
            </a:r>
          </a:p>
          <a:p>
            <a:r>
              <a:rPr lang="en-US" sz="4400" dirty="0">
                <a:latin typeface="XCCW Joined 15a" panose="03050602040000000000" pitchFamily="66" charset="0"/>
              </a:rPr>
              <a:t>Spellings: Given out on Friday. Tested on the following Friday.</a:t>
            </a:r>
          </a:p>
          <a:p>
            <a:endParaRPr lang="en-US" sz="4400" dirty="0">
              <a:latin typeface="XCCW Joined 15a" panose="03050602040000000000" pitchFamily="66" charset="0"/>
            </a:endParaRPr>
          </a:p>
          <a:p>
            <a:r>
              <a:rPr lang="en-US" sz="4400" dirty="0">
                <a:latin typeface="XCCW Joined 15a" panose="03050602040000000000" pitchFamily="66" charset="0"/>
              </a:rPr>
              <a:t>TT Rockstars and other Time Table games (links available on class page) are to be </a:t>
            </a:r>
            <a:r>
              <a:rPr lang="en-US" sz="4400" dirty="0" err="1">
                <a:latin typeface="XCCW Joined 15a" panose="03050602040000000000" pitchFamily="66" charset="0"/>
              </a:rPr>
              <a:t>practised</a:t>
            </a:r>
            <a:r>
              <a:rPr lang="en-US" sz="4400" dirty="0">
                <a:latin typeface="XCCW Joined 15a" panose="03050602040000000000" pitchFamily="66" charset="0"/>
              </a:rPr>
              <a:t> at home daily. </a:t>
            </a:r>
          </a:p>
          <a:p>
            <a:r>
              <a:rPr lang="en-US" sz="4400" dirty="0">
                <a:latin typeface="XCCW Joined 15a" panose="03050602040000000000" pitchFamily="66" charset="0"/>
              </a:rPr>
              <a:t>Children will have a timed Times table test on a Friday</a:t>
            </a:r>
          </a:p>
          <a:p>
            <a:endParaRPr lang="en-US" sz="3000" dirty="0"/>
          </a:p>
        </p:txBody>
      </p:sp>
      <p:pic>
        <p:nvPicPr>
          <p:cNvPr id="3075" name="Picture 3"/>
          <p:cNvPicPr>
            <a:picLocks noChangeAspect="1" noChangeArrowheads="1"/>
          </p:cNvPicPr>
          <p:nvPr/>
        </p:nvPicPr>
        <p:blipFill>
          <a:blip r:embed="rId2" cstate="print"/>
          <a:srcRect/>
          <a:stretch>
            <a:fillRect/>
          </a:stretch>
        </p:blipFill>
        <p:spPr bwMode="auto">
          <a:xfrm>
            <a:off x="9220200" y="90488"/>
            <a:ext cx="2746679" cy="1890712"/>
          </a:xfrm>
          <a:prstGeom prst="rect">
            <a:avLst/>
          </a:prstGeom>
          <a:noFill/>
          <a:ln w="9525">
            <a:noFill/>
            <a:miter lim="800000"/>
            <a:headEnd/>
            <a:tailEnd/>
          </a:ln>
        </p:spPr>
      </p:pic>
    </p:spTree>
    <p:extLst>
      <p:ext uri="{BB962C8B-B14F-4D97-AF65-F5344CB8AC3E}">
        <p14:creationId xmlns:p14="http://schemas.microsoft.com/office/powerpoint/2010/main" val="1359999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876898" y="609600"/>
            <a:ext cx="9829800" cy="1082674"/>
          </a:xfrm>
        </p:spPr>
        <p:txBody>
          <a:bodyPr>
            <a:noAutofit/>
          </a:bodyPr>
          <a:lstStyle/>
          <a:p>
            <a:pPr algn="ctr"/>
            <a:r>
              <a:rPr lang="en-GB" sz="5400" dirty="0">
                <a:latin typeface="XCCW Joined 15a" panose="03050602040000000000" pitchFamily="66" charset="0"/>
              </a:rPr>
              <a:t>Extra support at home.</a:t>
            </a:r>
          </a:p>
        </p:txBody>
      </p:sp>
      <p:sp>
        <p:nvSpPr>
          <p:cNvPr id="3" name="Title 1"/>
          <p:cNvSpPr txBox="1">
            <a:spLocks/>
          </p:cNvSpPr>
          <p:nvPr/>
        </p:nvSpPr>
        <p:spPr>
          <a:xfrm>
            <a:off x="762000" y="1752600"/>
            <a:ext cx="5638800" cy="4953000"/>
          </a:xfrm>
          <a:prstGeom prst="rect">
            <a:avLst/>
          </a:prstGeom>
        </p:spPr>
        <p:txBody>
          <a:bodyPr vert="horz" lIns="91440" tIns="45720" rIns="91440" bIns="45720" rtlCol="0" anchor="b">
            <a:noAutofit/>
          </a:bodyPr>
          <a:lstStyle/>
          <a:p>
            <a:pPr marL="0" marR="0" lvl="0" indent="0" defTabSz="914400" rtl="0" eaLnBrk="1" fontAlgn="auto" latinLnBrk="0" hangingPunct="1">
              <a:lnSpc>
                <a:spcPct val="90000"/>
              </a:lnSpc>
              <a:spcBef>
                <a:spcPct val="0"/>
              </a:spcBef>
              <a:spcAft>
                <a:spcPts val="0"/>
              </a:spcAft>
              <a:buClrTx/>
              <a:buSzTx/>
              <a:buFontTx/>
              <a:buNone/>
              <a:tabLst/>
              <a:defRPr/>
            </a:pPr>
            <a:r>
              <a:rPr kumimoji="0" lang="en-GB" sz="2400" b="0" i="0" u="none" strike="noStrike" kern="1200" cap="none" spc="0" normalizeH="0" baseline="0" noProof="0" dirty="0">
                <a:ln>
                  <a:noFill/>
                </a:ln>
                <a:solidFill>
                  <a:schemeClr val="tx1"/>
                </a:solidFill>
                <a:effectLst/>
                <a:uLnTx/>
                <a:uFillTx/>
                <a:latin typeface="XCCW Joined 15a" panose="03050602040000000000" pitchFamily="66" charset="0"/>
                <a:ea typeface="+mj-ea"/>
                <a:cs typeface="+mj-cs"/>
              </a:rPr>
              <a:t>It would really</a:t>
            </a:r>
            <a:r>
              <a:rPr kumimoji="0" lang="en-GB" sz="2400" b="0" i="0" u="none" strike="noStrike" kern="1200" cap="none" spc="0" normalizeH="0" noProof="0" dirty="0">
                <a:ln>
                  <a:noFill/>
                </a:ln>
                <a:solidFill>
                  <a:schemeClr val="tx1"/>
                </a:solidFill>
                <a:effectLst/>
                <a:uLnTx/>
                <a:uFillTx/>
                <a:latin typeface="XCCW Joined 15a" panose="03050602040000000000" pitchFamily="66" charset="0"/>
                <a:ea typeface="+mj-ea"/>
                <a:cs typeface="+mj-cs"/>
              </a:rPr>
              <a:t> support your child if you could also practise </a:t>
            </a:r>
            <a:r>
              <a:rPr kumimoji="0" lang="en-GB" sz="2400" b="0" i="0" u="sng" strike="noStrike" kern="1200" cap="none" spc="0" normalizeH="0" noProof="0" dirty="0">
                <a:ln>
                  <a:noFill/>
                </a:ln>
                <a:solidFill>
                  <a:schemeClr val="tx1"/>
                </a:solidFill>
                <a:effectLst/>
                <a:uLnTx/>
                <a:uFillTx/>
                <a:latin typeface="XCCW Joined 15a" panose="03050602040000000000" pitchFamily="66" charset="0"/>
                <a:ea typeface="+mj-ea"/>
                <a:cs typeface="+mj-cs"/>
              </a:rPr>
              <a:t>times tables </a:t>
            </a:r>
            <a:r>
              <a:rPr kumimoji="0" lang="en-GB" sz="2400" b="0" i="0" u="none" strike="noStrike" kern="1200" cap="none" spc="0" normalizeH="0" noProof="0" dirty="0">
                <a:ln>
                  <a:noFill/>
                </a:ln>
                <a:solidFill>
                  <a:schemeClr val="tx1"/>
                </a:solidFill>
                <a:effectLst/>
                <a:uLnTx/>
                <a:uFillTx/>
                <a:latin typeface="XCCW Joined 15a" panose="03050602040000000000" pitchFamily="66" charset="0"/>
                <a:ea typeface="+mj-ea"/>
                <a:cs typeface="+mj-cs"/>
              </a:rPr>
              <a:t>as often as possible.</a:t>
            </a:r>
          </a:p>
          <a:p>
            <a:pPr marL="0" marR="0" lvl="0" indent="0" defTabSz="914400" rtl="0" eaLnBrk="1" fontAlgn="auto" latinLnBrk="0" hangingPunct="1">
              <a:lnSpc>
                <a:spcPct val="90000"/>
              </a:lnSpc>
              <a:spcBef>
                <a:spcPct val="0"/>
              </a:spcBef>
              <a:spcAft>
                <a:spcPts val="0"/>
              </a:spcAft>
              <a:buClrTx/>
              <a:buSzTx/>
              <a:buFontTx/>
              <a:buNone/>
              <a:tabLst/>
              <a:defRPr/>
            </a:pPr>
            <a:endParaRPr lang="en-GB" sz="2400" dirty="0">
              <a:latin typeface="XCCW Joined 15a" panose="03050602040000000000" pitchFamily="66" charset="0"/>
              <a:ea typeface="+mj-ea"/>
              <a:cs typeface="+mj-cs"/>
            </a:endParaRPr>
          </a:p>
          <a:p>
            <a:pPr marL="0" marR="0" lvl="0" indent="0" defTabSz="914400" rtl="0" eaLnBrk="1" fontAlgn="auto" latinLnBrk="0" hangingPunct="1">
              <a:lnSpc>
                <a:spcPct val="90000"/>
              </a:lnSpc>
              <a:spcBef>
                <a:spcPct val="0"/>
              </a:spcBef>
              <a:spcAft>
                <a:spcPts val="0"/>
              </a:spcAft>
              <a:buClrTx/>
              <a:buSzTx/>
              <a:buFontTx/>
              <a:buNone/>
              <a:tabLst/>
              <a:defRPr/>
            </a:pPr>
            <a:r>
              <a:rPr kumimoji="0" lang="en-GB" sz="2400" b="0" i="0" u="none" strike="noStrike" kern="1200" cap="none" spc="0" normalizeH="0" noProof="0" dirty="0">
                <a:ln>
                  <a:noFill/>
                </a:ln>
                <a:solidFill>
                  <a:schemeClr val="tx1"/>
                </a:solidFill>
                <a:effectLst/>
                <a:uLnTx/>
                <a:uFillTx/>
                <a:latin typeface="XCCW Joined 15a" panose="03050602040000000000" pitchFamily="66" charset="0"/>
                <a:ea typeface="+mj-ea"/>
                <a:cs typeface="+mj-cs"/>
              </a:rPr>
              <a:t>By the end of year 4, children should be able to instantly recall their 2-12 times tables.</a:t>
            </a:r>
          </a:p>
          <a:p>
            <a:pPr marL="0" marR="0" lvl="0" indent="0" defTabSz="914400" rtl="0" eaLnBrk="1" fontAlgn="auto" latinLnBrk="0" hangingPunct="1">
              <a:lnSpc>
                <a:spcPct val="90000"/>
              </a:lnSpc>
              <a:spcBef>
                <a:spcPct val="0"/>
              </a:spcBef>
              <a:spcAft>
                <a:spcPts val="0"/>
              </a:spcAft>
              <a:buClrTx/>
              <a:buSzTx/>
              <a:buFontTx/>
              <a:buNone/>
              <a:tabLst/>
              <a:defRPr/>
            </a:pPr>
            <a:endParaRPr kumimoji="0" lang="en-GB" sz="2400" b="0" i="0" u="none" strike="noStrike" kern="1200" cap="none" spc="0" normalizeH="0" noProof="0" dirty="0">
              <a:ln>
                <a:noFill/>
              </a:ln>
              <a:solidFill>
                <a:schemeClr val="tx1"/>
              </a:solidFill>
              <a:effectLst/>
              <a:uLnTx/>
              <a:uFillTx/>
              <a:latin typeface="XCCW Joined 15a" panose="03050602040000000000" pitchFamily="66" charset="0"/>
              <a:ea typeface="+mj-ea"/>
              <a:cs typeface="+mj-cs"/>
            </a:endParaRPr>
          </a:p>
          <a:p>
            <a:pPr marL="0" marR="0" lvl="0" indent="0" defTabSz="914400" rtl="0" eaLnBrk="1" fontAlgn="auto" latinLnBrk="0" hangingPunct="1">
              <a:lnSpc>
                <a:spcPct val="90000"/>
              </a:lnSpc>
              <a:spcBef>
                <a:spcPct val="0"/>
              </a:spcBef>
              <a:spcAft>
                <a:spcPts val="0"/>
              </a:spcAft>
              <a:buClrTx/>
              <a:buSzTx/>
              <a:buFontTx/>
              <a:buNone/>
              <a:tabLst/>
              <a:defRPr/>
            </a:pPr>
            <a:r>
              <a:rPr lang="en-GB" sz="2400" dirty="0">
                <a:latin typeface="XCCW Joined 15a" panose="03050602040000000000" pitchFamily="66" charset="0"/>
                <a:ea typeface="+mj-ea"/>
                <a:cs typeface="+mj-cs"/>
              </a:rPr>
              <a:t>In June, all children will take the Multiplication Times table Check.</a:t>
            </a:r>
            <a:endParaRPr kumimoji="0" lang="en-GB" sz="2400" b="0" i="0" u="none" strike="noStrike" kern="1200" cap="none" spc="0" normalizeH="0" noProof="0" dirty="0">
              <a:ln>
                <a:noFill/>
              </a:ln>
              <a:solidFill>
                <a:schemeClr val="tx1"/>
              </a:solidFill>
              <a:effectLst/>
              <a:uLnTx/>
              <a:uFillTx/>
              <a:latin typeface="XCCW Joined 15a" panose="03050602040000000000" pitchFamily="66" charset="0"/>
              <a:ea typeface="+mj-ea"/>
              <a:cs typeface="+mj-cs"/>
            </a:endParaRPr>
          </a:p>
          <a:p>
            <a:pPr marL="0" marR="0" lvl="0" indent="0" defTabSz="914400" rtl="0" eaLnBrk="1" fontAlgn="auto" latinLnBrk="0" hangingPunct="1">
              <a:lnSpc>
                <a:spcPct val="90000"/>
              </a:lnSpc>
              <a:spcBef>
                <a:spcPct val="0"/>
              </a:spcBef>
              <a:spcAft>
                <a:spcPts val="0"/>
              </a:spcAft>
              <a:buClrTx/>
              <a:buSzTx/>
              <a:buFontTx/>
              <a:buNone/>
              <a:tabLst/>
              <a:defRPr/>
            </a:pPr>
            <a:endParaRPr kumimoji="0" lang="en-GB" sz="4000" b="0" i="0" u="none" strike="noStrike" kern="1200" cap="none" spc="0" normalizeH="0" baseline="0" noProof="0" dirty="0">
              <a:ln>
                <a:noFill/>
              </a:ln>
              <a:solidFill>
                <a:schemeClr val="tx1"/>
              </a:solidFill>
              <a:effectLst/>
              <a:uLnTx/>
              <a:uFillTx/>
              <a:latin typeface="+mj-lt"/>
              <a:ea typeface="+mj-ea"/>
              <a:cs typeface="+mj-cs"/>
            </a:endParaRPr>
          </a:p>
        </p:txBody>
      </p:sp>
      <p:pic>
        <p:nvPicPr>
          <p:cNvPr id="4098" name="Picture 2"/>
          <p:cNvPicPr>
            <a:picLocks noChangeAspect="1" noChangeArrowheads="1"/>
          </p:cNvPicPr>
          <p:nvPr/>
        </p:nvPicPr>
        <p:blipFill>
          <a:blip r:embed="rId2" cstate="print"/>
          <a:srcRect/>
          <a:stretch>
            <a:fillRect/>
          </a:stretch>
        </p:blipFill>
        <p:spPr bwMode="auto">
          <a:xfrm>
            <a:off x="7010399" y="2057400"/>
            <a:ext cx="3696299" cy="25908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9DEA85D-793D-487A-AC51-9ED9C8666BB2}"/>
              </a:ext>
            </a:extLst>
          </p:cNvPr>
          <p:cNvSpPr>
            <a:spLocks noGrp="1"/>
          </p:cNvSpPr>
          <p:nvPr>
            <p:ph idx="1"/>
          </p:nvPr>
        </p:nvSpPr>
        <p:spPr>
          <a:xfrm>
            <a:off x="1320020" y="1592038"/>
            <a:ext cx="9144000" cy="3474720"/>
          </a:xfrm>
        </p:spPr>
        <p:txBody>
          <a:bodyPr/>
          <a:lstStyle/>
          <a:p>
            <a:pPr marL="0" indent="0">
              <a:buNone/>
            </a:pPr>
            <a:r>
              <a:rPr lang="en-GB" dirty="0">
                <a:latin typeface="XCCW Joined 15a" panose="03050602040000000000" pitchFamily="66" charset="0"/>
              </a:rPr>
              <a:t>The class page on the school website has resources that the children can access to practice their times tables at home. Go to-</a:t>
            </a:r>
          </a:p>
          <a:p>
            <a:r>
              <a:rPr lang="en-GB" dirty="0">
                <a:latin typeface="XCCW Joined 15a" panose="03050602040000000000" pitchFamily="66" charset="0"/>
              </a:rPr>
              <a:t>Merton Abbey Primary School</a:t>
            </a:r>
          </a:p>
          <a:p>
            <a:r>
              <a:rPr lang="en-GB" dirty="0">
                <a:latin typeface="XCCW Joined 15a" panose="03050602040000000000" pitchFamily="66" charset="0"/>
              </a:rPr>
              <a:t>Children - then click on class pages</a:t>
            </a:r>
          </a:p>
          <a:p>
            <a:r>
              <a:rPr lang="en-GB" dirty="0">
                <a:latin typeface="XCCW Joined 15a" panose="03050602040000000000" pitchFamily="66" charset="0"/>
              </a:rPr>
              <a:t>Y4-Triumph Class</a:t>
            </a:r>
          </a:p>
          <a:p>
            <a:r>
              <a:rPr lang="en-GB" dirty="0">
                <a:latin typeface="XCCW Joined 15a" panose="03050602040000000000" pitchFamily="66" charset="0"/>
              </a:rPr>
              <a:t>Scroll down to useful websites to support your child’s learning or Multiplication Check resources</a:t>
            </a:r>
          </a:p>
          <a:p>
            <a:endParaRPr lang="en-GB" dirty="0"/>
          </a:p>
        </p:txBody>
      </p:sp>
      <p:sp>
        <p:nvSpPr>
          <p:cNvPr id="4" name="Title 1">
            <a:extLst>
              <a:ext uri="{FF2B5EF4-FFF2-40B4-BE49-F238E27FC236}">
                <a16:creationId xmlns:a16="http://schemas.microsoft.com/office/drawing/2014/main" id="{370BDA24-F565-4CD3-B74A-A7972FBB34EA}"/>
              </a:ext>
            </a:extLst>
          </p:cNvPr>
          <p:cNvSpPr>
            <a:spLocks noGrp="1"/>
          </p:cNvSpPr>
          <p:nvPr>
            <p:ph type="title"/>
          </p:nvPr>
        </p:nvSpPr>
        <p:spPr>
          <a:xfrm>
            <a:off x="854765" y="590536"/>
            <a:ext cx="9829800" cy="1082675"/>
          </a:xfrm>
        </p:spPr>
        <p:txBody>
          <a:bodyPr>
            <a:noAutofit/>
          </a:bodyPr>
          <a:lstStyle/>
          <a:p>
            <a:pPr algn="ctr"/>
            <a:r>
              <a:rPr lang="en-GB" sz="5400" dirty="0">
                <a:latin typeface="XCCW Joined 15a" panose="03050602040000000000" pitchFamily="66" charset="0"/>
              </a:rPr>
              <a:t>Extra support at home.</a:t>
            </a:r>
          </a:p>
        </p:txBody>
      </p:sp>
      <p:pic>
        <p:nvPicPr>
          <p:cNvPr id="6" name="Picture 5">
            <a:extLst>
              <a:ext uri="{FF2B5EF4-FFF2-40B4-BE49-F238E27FC236}">
                <a16:creationId xmlns:a16="http://schemas.microsoft.com/office/drawing/2014/main" id="{0473A908-2B4D-45D1-A7B8-F2007C23E69B}"/>
              </a:ext>
            </a:extLst>
          </p:cNvPr>
          <p:cNvPicPr>
            <a:picLocks noChangeAspect="1"/>
          </p:cNvPicPr>
          <p:nvPr/>
        </p:nvPicPr>
        <p:blipFill>
          <a:blip r:embed="rId2"/>
          <a:stretch>
            <a:fillRect/>
          </a:stretch>
        </p:blipFill>
        <p:spPr>
          <a:xfrm>
            <a:off x="2514600" y="5573972"/>
            <a:ext cx="2438924" cy="598227"/>
          </a:xfrm>
          <a:prstGeom prst="rect">
            <a:avLst/>
          </a:prstGeom>
        </p:spPr>
      </p:pic>
      <p:pic>
        <p:nvPicPr>
          <p:cNvPr id="7" name="Picture 6">
            <a:extLst>
              <a:ext uri="{FF2B5EF4-FFF2-40B4-BE49-F238E27FC236}">
                <a16:creationId xmlns:a16="http://schemas.microsoft.com/office/drawing/2014/main" id="{D323AC65-F153-4F43-A217-314A9A585A32}"/>
              </a:ext>
            </a:extLst>
          </p:cNvPr>
          <p:cNvPicPr>
            <a:picLocks noChangeAspect="1"/>
          </p:cNvPicPr>
          <p:nvPr/>
        </p:nvPicPr>
        <p:blipFill>
          <a:blip r:embed="rId3"/>
          <a:stretch>
            <a:fillRect/>
          </a:stretch>
        </p:blipFill>
        <p:spPr>
          <a:xfrm>
            <a:off x="709612" y="5195843"/>
            <a:ext cx="1614488" cy="1297032"/>
          </a:xfrm>
          <a:prstGeom prst="rect">
            <a:avLst/>
          </a:prstGeom>
        </p:spPr>
      </p:pic>
      <p:pic>
        <p:nvPicPr>
          <p:cNvPr id="8" name="Picture 7">
            <a:extLst>
              <a:ext uri="{FF2B5EF4-FFF2-40B4-BE49-F238E27FC236}">
                <a16:creationId xmlns:a16="http://schemas.microsoft.com/office/drawing/2014/main" id="{30D352AC-B02E-4B66-8903-0692172B5405}"/>
              </a:ext>
            </a:extLst>
          </p:cNvPr>
          <p:cNvPicPr>
            <a:picLocks noChangeAspect="1"/>
          </p:cNvPicPr>
          <p:nvPr/>
        </p:nvPicPr>
        <p:blipFill>
          <a:blip r:embed="rId4"/>
          <a:stretch>
            <a:fillRect/>
          </a:stretch>
        </p:blipFill>
        <p:spPr>
          <a:xfrm>
            <a:off x="7016691" y="4884399"/>
            <a:ext cx="1219200" cy="1828800"/>
          </a:xfrm>
          <a:prstGeom prst="rect">
            <a:avLst/>
          </a:prstGeom>
        </p:spPr>
      </p:pic>
      <p:pic>
        <p:nvPicPr>
          <p:cNvPr id="9" name="Picture 8">
            <a:extLst>
              <a:ext uri="{FF2B5EF4-FFF2-40B4-BE49-F238E27FC236}">
                <a16:creationId xmlns:a16="http://schemas.microsoft.com/office/drawing/2014/main" id="{434D8FD0-3E34-43CE-BEDD-2647060B80E3}"/>
              </a:ext>
            </a:extLst>
          </p:cNvPr>
          <p:cNvPicPr>
            <a:picLocks noChangeAspect="1"/>
          </p:cNvPicPr>
          <p:nvPr/>
        </p:nvPicPr>
        <p:blipFill>
          <a:blip r:embed="rId5"/>
          <a:stretch>
            <a:fillRect/>
          </a:stretch>
        </p:blipFill>
        <p:spPr>
          <a:xfrm>
            <a:off x="8598693" y="4884399"/>
            <a:ext cx="1624013" cy="1638197"/>
          </a:xfrm>
          <a:prstGeom prst="rect">
            <a:avLst/>
          </a:prstGeom>
        </p:spPr>
      </p:pic>
      <p:pic>
        <p:nvPicPr>
          <p:cNvPr id="2" name="Picture 1">
            <a:extLst>
              <a:ext uri="{FF2B5EF4-FFF2-40B4-BE49-F238E27FC236}">
                <a16:creationId xmlns:a16="http://schemas.microsoft.com/office/drawing/2014/main" id="{5E220431-B466-4671-A72A-6F2BBBCF53EC}"/>
              </a:ext>
            </a:extLst>
          </p:cNvPr>
          <p:cNvPicPr>
            <a:picLocks noChangeAspect="1"/>
          </p:cNvPicPr>
          <p:nvPr/>
        </p:nvPicPr>
        <p:blipFill>
          <a:blip r:embed="rId6"/>
          <a:stretch>
            <a:fillRect/>
          </a:stretch>
        </p:blipFill>
        <p:spPr>
          <a:xfrm>
            <a:off x="5130151" y="4884399"/>
            <a:ext cx="1523738" cy="1852727"/>
          </a:xfrm>
          <a:prstGeom prst="rect">
            <a:avLst/>
          </a:prstGeom>
        </p:spPr>
      </p:pic>
    </p:spTree>
    <p:extLst>
      <p:ext uri="{BB962C8B-B14F-4D97-AF65-F5344CB8AC3E}">
        <p14:creationId xmlns:p14="http://schemas.microsoft.com/office/powerpoint/2010/main" val="31179691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8000" dirty="0">
                <a:latin typeface="XCCW Joined 15a" panose="03050602040000000000" pitchFamily="66" charset="0"/>
              </a:rPr>
              <a:t>Reading</a:t>
            </a:r>
          </a:p>
        </p:txBody>
      </p:sp>
      <p:sp>
        <p:nvSpPr>
          <p:cNvPr id="3" name="Content Placeholder 2"/>
          <p:cNvSpPr>
            <a:spLocks noGrp="1"/>
          </p:cNvSpPr>
          <p:nvPr>
            <p:ph sz="half" idx="1"/>
          </p:nvPr>
        </p:nvSpPr>
        <p:spPr>
          <a:xfrm>
            <a:off x="503583" y="2514600"/>
            <a:ext cx="11658600" cy="3474720"/>
          </a:xfrm>
        </p:spPr>
        <p:txBody>
          <a:bodyPr>
            <a:normAutofit/>
          </a:bodyPr>
          <a:lstStyle/>
          <a:p>
            <a:r>
              <a:rPr lang="en-US" sz="3600" dirty="0">
                <a:latin typeface="XCCW Joined 15a" panose="03050602040000000000" pitchFamily="66" charset="0"/>
              </a:rPr>
              <a:t>Children are expected to read each night. Please record the book title, page numbers read and a comment about your child’s reading.</a:t>
            </a:r>
          </a:p>
          <a:p>
            <a:r>
              <a:rPr lang="en-US" sz="3600" dirty="0">
                <a:latin typeface="XCCW Joined 15a" panose="03050602040000000000" pitchFamily="66" charset="0"/>
              </a:rPr>
              <a:t>Children should bring their reading records in daily.  </a:t>
            </a:r>
          </a:p>
        </p:txBody>
      </p:sp>
      <p:pic>
        <p:nvPicPr>
          <p:cNvPr id="5123" name="Picture 3"/>
          <p:cNvPicPr>
            <a:picLocks noChangeAspect="1" noChangeArrowheads="1"/>
          </p:cNvPicPr>
          <p:nvPr/>
        </p:nvPicPr>
        <p:blipFill>
          <a:blip r:embed="rId2" cstate="print"/>
          <a:srcRect/>
          <a:stretch>
            <a:fillRect/>
          </a:stretch>
        </p:blipFill>
        <p:spPr bwMode="auto">
          <a:xfrm>
            <a:off x="8991600" y="175721"/>
            <a:ext cx="2895600" cy="1461484"/>
          </a:xfrm>
          <a:prstGeom prst="rect">
            <a:avLst/>
          </a:prstGeom>
          <a:noFill/>
          <a:ln w="9525">
            <a:noFill/>
            <a:miter lim="800000"/>
            <a:headEnd/>
            <a:tailEnd/>
          </a:ln>
        </p:spPr>
      </p:pic>
    </p:spTree>
    <p:extLst>
      <p:ext uri="{BB962C8B-B14F-4D97-AF65-F5344CB8AC3E}">
        <p14:creationId xmlns:p14="http://schemas.microsoft.com/office/powerpoint/2010/main" val="1359999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8000" dirty="0">
                <a:latin typeface="XCCW Joined 15a" panose="03050602040000000000" pitchFamily="66" charset="0"/>
              </a:rPr>
              <a:t>Reading</a:t>
            </a:r>
          </a:p>
        </p:txBody>
      </p:sp>
      <p:sp>
        <p:nvSpPr>
          <p:cNvPr id="3" name="Content Placeholder 2"/>
          <p:cNvSpPr>
            <a:spLocks noGrp="1"/>
          </p:cNvSpPr>
          <p:nvPr>
            <p:ph sz="half" idx="1"/>
          </p:nvPr>
        </p:nvSpPr>
        <p:spPr>
          <a:xfrm>
            <a:off x="364435" y="1691640"/>
            <a:ext cx="11658600" cy="3474720"/>
          </a:xfrm>
        </p:spPr>
        <p:txBody>
          <a:bodyPr>
            <a:noAutofit/>
          </a:bodyPr>
          <a:lstStyle/>
          <a:p>
            <a:r>
              <a:rPr lang="en-US" sz="2400" dirty="0">
                <a:latin typeface="XCCW Joined 15a" panose="03050602040000000000" pitchFamily="66" charset="0"/>
              </a:rPr>
              <a:t>We also have a book club which runs on a Friday afternoon. </a:t>
            </a:r>
          </a:p>
          <a:p>
            <a:endParaRPr lang="en-US" sz="2400" dirty="0">
              <a:latin typeface="XCCW Joined 15a" panose="03050602040000000000" pitchFamily="66" charset="0"/>
            </a:endParaRPr>
          </a:p>
          <a:p>
            <a:r>
              <a:rPr lang="en-US" sz="2400" dirty="0">
                <a:latin typeface="XCCW Joined 15a" panose="03050602040000000000" pitchFamily="66" charset="0"/>
              </a:rPr>
              <a:t>We work in conjunction with Kings College and Harris Academy.  The children have book leaders who support them with their reading and they carry out fun activities related to the texts they have read.</a:t>
            </a:r>
          </a:p>
          <a:p>
            <a:r>
              <a:rPr lang="en-US" sz="2400" dirty="0">
                <a:latin typeface="XCCW Joined 15a" panose="03050602040000000000" pitchFamily="66" charset="0"/>
              </a:rPr>
              <a:t>Children also get to visit Kings and meet the author of the book they have been reading.</a:t>
            </a:r>
          </a:p>
          <a:p>
            <a:r>
              <a:rPr lang="en-US" sz="2400" dirty="0">
                <a:latin typeface="XCCW Joined 15a" panose="03050602040000000000" pitchFamily="66" charset="0"/>
              </a:rPr>
              <a:t>Book club will continue until May 2026, therefore the children do not have Golden Time on a Friday afternoon.  </a:t>
            </a:r>
          </a:p>
        </p:txBody>
      </p:sp>
      <p:pic>
        <p:nvPicPr>
          <p:cNvPr id="5123" name="Picture 3"/>
          <p:cNvPicPr>
            <a:picLocks noChangeAspect="1" noChangeArrowheads="1"/>
          </p:cNvPicPr>
          <p:nvPr/>
        </p:nvPicPr>
        <p:blipFill>
          <a:blip r:embed="rId2" cstate="print"/>
          <a:srcRect/>
          <a:stretch>
            <a:fillRect/>
          </a:stretch>
        </p:blipFill>
        <p:spPr bwMode="auto">
          <a:xfrm>
            <a:off x="9144000" y="70472"/>
            <a:ext cx="2895600" cy="1461484"/>
          </a:xfrm>
          <a:prstGeom prst="rect">
            <a:avLst/>
          </a:prstGeom>
          <a:noFill/>
          <a:ln w="9525">
            <a:noFill/>
            <a:miter lim="800000"/>
            <a:headEnd/>
            <a:tailEnd/>
          </a:ln>
        </p:spPr>
      </p:pic>
    </p:spTree>
    <p:extLst>
      <p:ext uri="{BB962C8B-B14F-4D97-AF65-F5344CB8AC3E}">
        <p14:creationId xmlns:p14="http://schemas.microsoft.com/office/powerpoint/2010/main" val="77570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 Placeholder 3"/>
          <p:cNvSpPr>
            <a:spLocks noGrp="1"/>
          </p:cNvSpPr>
          <p:nvPr>
            <p:ph type="body" sz="quarter" idx="14"/>
          </p:nvPr>
        </p:nvSpPr>
        <p:spPr>
          <a:xfrm>
            <a:off x="914400" y="418147"/>
            <a:ext cx="10782419" cy="6021705"/>
          </a:xfrm>
        </p:spPr>
        <p:txBody>
          <a:bodyPr>
            <a:normAutofit fontScale="85000" lnSpcReduction="20000"/>
          </a:bodyPr>
          <a:lstStyle/>
          <a:p>
            <a:pPr algn="ctr"/>
            <a:r>
              <a:rPr lang="en-US" sz="7100" dirty="0">
                <a:solidFill>
                  <a:schemeClr val="tx2"/>
                </a:solidFill>
                <a:latin typeface="XCCW Joined 15a" panose="03050602040000000000" pitchFamily="66" charset="0"/>
              </a:rPr>
              <a:t>PSHE</a:t>
            </a:r>
          </a:p>
          <a:p>
            <a:r>
              <a:rPr lang="en-US" sz="3200" b="1" u="sng" dirty="0">
                <a:solidFill>
                  <a:srgbClr val="0070C0"/>
                </a:solidFill>
                <a:latin typeface="XCCW Joined 15a" panose="03050602040000000000" pitchFamily="66" charset="0"/>
              </a:rPr>
              <a:t>Autumn: Relationships</a:t>
            </a:r>
          </a:p>
          <a:p>
            <a:r>
              <a:rPr lang="en-US" sz="3200" dirty="0">
                <a:solidFill>
                  <a:schemeClr val="tx2"/>
                </a:solidFill>
                <a:latin typeface="XCCW Joined 15a" panose="03050602040000000000" pitchFamily="66" charset="0"/>
              </a:rPr>
              <a:t>-friendships  - respectful communications –dares and playful teasing – similarities and differences</a:t>
            </a:r>
          </a:p>
          <a:p>
            <a:r>
              <a:rPr lang="en-US" sz="3200" dirty="0">
                <a:solidFill>
                  <a:schemeClr val="tx2"/>
                </a:solidFill>
                <a:latin typeface="XCCW Joined 15a" panose="03050602040000000000" pitchFamily="66" charset="0"/>
              </a:rPr>
              <a:t>We are introducing the digital Zones of regulation curriculum  </a:t>
            </a:r>
          </a:p>
          <a:p>
            <a:r>
              <a:rPr lang="en-US" sz="3200" b="1" u="sng" dirty="0">
                <a:solidFill>
                  <a:schemeClr val="accent4">
                    <a:lumMod val="75000"/>
                  </a:schemeClr>
                </a:solidFill>
                <a:latin typeface="XCCW Joined 15a" panose="03050602040000000000" pitchFamily="66" charset="0"/>
              </a:rPr>
              <a:t>Spring: Living in the wider world</a:t>
            </a:r>
          </a:p>
          <a:p>
            <a:r>
              <a:rPr lang="en-US" sz="3200" dirty="0">
                <a:solidFill>
                  <a:schemeClr val="tx2"/>
                </a:solidFill>
                <a:latin typeface="XCCW Joined 15a" panose="03050602040000000000" pitchFamily="66" charset="0"/>
              </a:rPr>
              <a:t>-community – finance and budgeting – digital footprints</a:t>
            </a:r>
          </a:p>
          <a:p>
            <a:r>
              <a:rPr lang="en-US" sz="3200" b="1" u="sng" dirty="0">
                <a:solidFill>
                  <a:schemeClr val="accent1">
                    <a:lumMod val="60000"/>
                    <a:lumOff val="40000"/>
                  </a:schemeClr>
                </a:solidFill>
                <a:latin typeface="XCCW Joined 15a" panose="03050602040000000000" pitchFamily="66" charset="0"/>
              </a:rPr>
              <a:t>Summer: Health and Wellbeing</a:t>
            </a:r>
          </a:p>
          <a:p>
            <a:r>
              <a:rPr lang="en-US" sz="3200" dirty="0">
                <a:solidFill>
                  <a:schemeClr val="tx2"/>
                </a:solidFill>
                <a:latin typeface="XCCW Joined 15a" panose="03050602040000000000" pitchFamily="66" charset="0"/>
              </a:rPr>
              <a:t>-staying healthy – looking after teeth – different parts of the body – puberty and how the body changes – how drugs affect our health.</a:t>
            </a:r>
          </a:p>
        </p:txBody>
      </p:sp>
    </p:spTree>
    <p:extLst>
      <p:ext uri="{BB962C8B-B14F-4D97-AF65-F5344CB8AC3E}">
        <p14:creationId xmlns:p14="http://schemas.microsoft.com/office/powerpoint/2010/main" val="1683133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952500" y="9939"/>
            <a:ext cx="9829800" cy="1082674"/>
          </a:xfrm>
        </p:spPr>
        <p:txBody>
          <a:bodyPr>
            <a:noAutofit/>
          </a:bodyPr>
          <a:lstStyle/>
          <a:p>
            <a:pPr algn="ctr"/>
            <a:r>
              <a:rPr lang="en-US" sz="6600" dirty="0">
                <a:latin typeface="XCCW Joined 15a" panose="03050602040000000000" pitchFamily="66" charset="0"/>
              </a:rPr>
              <a:t>Educational visits</a:t>
            </a:r>
          </a:p>
        </p:txBody>
      </p:sp>
      <p:sp>
        <p:nvSpPr>
          <p:cNvPr id="17" name="TextBox 16">
            <a:extLst>
              <a:ext uri="{FF2B5EF4-FFF2-40B4-BE49-F238E27FC236}">
                <a16:creationId xmlns:a16="http://schemas.microsoft.com/office/drawing/2014/main" id="{FF151F0C-7EEF-466F-883A-5DEAF2673058}"/>
              </a:ext>
            </a:extLst>
          </p:cNvPr>
          <p:cNvSpPr txBox="1"/>
          <p:nvPr/>
        </p:nvSpPr>
        <p:spPr>
          <a:xfrm>
            <a:off x="647700" y="1447800"/>
            <a:ext cx="10439400" cy="1754326"/>
          </a:xfrm>
          <a:prstGeom prst="rect">
            <a:avLst/>
          </a:prstGeom>
          <a:noFill/>
        </p:spPr>
        <p:txBody>
          <a:bodyPr wrap="square" rtlCol="0">
            <a:spAutoFit/>
          </a:bodyPr>
          <a:lstStyle/>
          <a:p>
            <a:r>
              <a:rPr lang="en-GB" sz="2400" dirty="0">
                <a:latin typeface="XCCW Joined 15a" panose="03050602040000000000" pitchFamily="66" charset="0"/>
              </a:rPr>
              <a:t>Local library visit– Colliers Wood (Autumn term)</a:t>
            </a:r>
          </a:p>
          <a:p>
            <a:r>
              <a:rPr lang="en-GB" sz="2400" dirty="0">
                <a:latin typeface="XCCW Joined 15a" panose="03050602040000000000" pitchFamily="66" charset="0"/>
              </a:rPr>
              <a:t>Local area walk about – Geography topic – Our Town (Autumn 1)</a:t>
            </a:r>
          </a:p>
          <a:p>
            <a:r>
              <a:rPr lang="en-GB" dirty="0"/>
              <a:t> </a:t>
            </a:r>
          </a:p>
          <a:p>
            <a:endParaRPr lang="en-GB" dirty="0"/>
          </a:p>
        </p:txBody>
      </p:sp>
      <p:sp>
        <p:nvSpPr>
          <p:cNvPr id="18" name="TextBox 17">
            <a:extLst>
              <a:ext uri="{FF2B5EF4-FFF2-40B4-BE49-F238E27FC236}">
                <a16:creationId xmlns:a16="http://schemas.microsoft.com/office/drawing/2014/main" id="{52EB233F-C0BA-4777-9CF3-4D83B23A866D}"/>
              </a:ext>
            </a:extLst>
          </p:cNvPr>
          <p:cNvSpPr txBox="1"/>
          <p:nvPr/>
        </p:nvSpPr>
        <p:spPr>
          <a:xfrm>
            <a:off x="457200" y="2940402"/>
            <a:ext cx="10363200" cy="738664"/>
          </a:xfrm>
          <a:prstGeom prst="rect">
            <a:avLst/>
          </a:prstGeom>
          <a:noFill/>
        </p:spPr>
        <p:txBody>
          <a:bodyPr wrap="square" rtlCol="0">
            <a:spAutoFit/>
          </a:bodyPr>
          <a:lstStyle/>
          <a:p>
            <a:r>
              <a:rPr lang="en-US" sz="2400" dirty="0">
                <a:latin typeface="XCCW Joined 15a" panose="03050602040000000000" pitchFamily="66" charset="0"/>
              </a:rPr>
              <a:t>Author visit – King’s College School (Spring term)</a:t>
            </a:r>
            <a:endParaRPr lang="en-GB" sz="2400" dirty="0">
              <a:latin typeface="XCCW Joined 15a" panose="03050602040000000000" pitchFamily="66" charset="0"/>
            </a:endParaRPr>
          </a:p>
          <a:p>
            <a:endParaRPr lang="en-GB" dirty="0"/>
          </a:p>
        </p:txBody>
      </p:sp>
      <p:sp>
        <p:nvSpPr>
          <p:cNvPr id="19" name="TextBox 18">
            <a:extLst>
              <a:ext uri="{FF2B5EF4-FFF2-40B4-BE49-F238E27FC236}">
                <a16:creationId xmlns:a16="http://schemas.microsoft.com/office/drawing/2014/main" id="{92F39642-8708-453D-B4E9-0287C55DECBC}"/>
              </a:ext>
            </a:extLst>
          </p:cNvPr>
          <p:cNvSpPr txBox="1"/>
          <p:nvPr/>
        </p:nvSpPr>
        <p:spPr>
          <a:xfrm>
            <a:off x="457200" y="4201952"/>
            <a:ext cx="10363200" cy="2215991"/>
          </a:xfrm>
          <a:prstGeom prst="rect">
            <a:avLst/>
          </a:prstGeom>
          <a:noFill/>
        </p:spPr>
        <p:txBody>
          <a:bodyPr wrap="square" rtlCol="0">
            <a:spAutoFit/>
          </a:bodyPr>
          <a:lstStyle/>
          <a:p>
            <a:r>
              <a:rPr lang="en-GB" sz="2400" dirty="0">
                <a:latin typeface="XCCW Joined 15a" panose="03050602040000000000" pitchFamily="66" charset="0"/>
              </a:rPr>
              <a:t>Water treatment plant– Geography topic  - How water affects our lives  (Summer term)</a:t>
            </a:r>
          </a:p>
          <a:p>
            <a:endParaRPr lang="en-GB" sz="2400" dirty="0">
              <a:latin typeface="XCCW Joined 15a" panose="03050602040000000000" pitchFamily="66" charset="0"/>
            </a:endParaRPr>
          </a:p>
          <a:p>
            <a:r>
              <a:rPr lang="en-GB" sz="2400" dirty="0">
                <a:latin typeface="XCCW Joined 15a" panose="03050602040000000000" pitchFamily="66" charset="0"/>
              </a:rPr>
              <a:t>Morden Hall Park – Science topic -  Classifying Invertebrates (Summer Term – paid for trip)</a:t>
            </a:r>
          </a:p>
          <a:p>
            <a:endParaRPr lang="en-GB" dirty="0"/>
          </a:p>
        </p:txBody>
      </p:sp>
    </p:spTree>
    <p:extLst>
      <p:ext uri="{BB962C8B-B14F-4D97-AF65-F5344CB8AC3E}">
        <p14:creationId xmlns:p14="http://schemas.microsoft.com/office/powerpoint/2010/main" val="12203778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77788"/>
            <a:ext cx="9829800" cy="1082674"/>
          </a:xfrm>
        </p:spPr>
        <p:txBody>
          <a:bodyPr>
            <a:noAutofit/>
          </a:bodyPr>
          <a:lstStyle/>
          <a:p>
            <a:pPr algn="ctr"/>
            <a:r>
              <a:rPr lang="en-US" sz="6600" dirty="0">
                <a:latin typeface="XCCW Joined 15a" panose="03050602040000000000" pitchFamily="66" charset="0"/>
              </a:rPr>
              <a:t>Educational visits</a:t>
            </a:r>
          </a:p>
        </p:txBody>
      </p:sp>
      <p:sp>
        <p:nvSpPr>
          <p:cNvPr id="19" name="TextBox 18">
            <a:extLst>
              <a:ext uri="{FF2B5EF4-FFF2-40B4-BE49-F238E27FC236}">
                <a16:creationId xmlns:a16="http://schemas.microsoft.com/office/drawing/2014/main" id="{92F39642-8708-453D-B4E9-0287C55DECBC}"/>
              </a:ext>
            </a:extLst>
          </p:cNvPr>
          <p:cNvSpPr txBox="1"/>
          <p:nvPr/>
        </p:nvSpPr>
        <p:spPr>
          <a:xfrm>
            <a:off x="914400" y="3962400"/>
            <a:ext cx="10363200" cy="2246769"/>
          </a:xfrm>
          <a:prstGeom prst="rect">
            <a:avLst/>
          </a:prstGeom>
          <a:noFill/>
        </p:spPr>
        <p:txBody>
          <a:bodyPr wrap="square" rtlCol="0">
            <a:spAutoFit/>
          </a:bodyPr>
          <a:lstStyle/>
          <a:p>
            <a:r>
              <a:rPr lang="en-US" sz="2800" dirty="0">
                <a:latin typeface="XCCW Joined 15a" panose="03050602040000000000" pitchFamily="66" charset="0"/>
              </a:rPr>
              <a:t>Residential trip – Summer term for year 3 &amp; 4 pupils to the activity centre Kingswood.</a:t>
            </a:r>
          </a:p>
          <a:p>
            <a:endParaRPr lang="en-US" sz="2800" dirty="0">
              <a:latin typeface="XCCW Joined 15a" panose="03050602040000000000" pitchFamily="66" charset="0"/>
            </a:endParaRPr>
          </a:p>
          <a:p>
            <a:r>
              <a:rPr lang="en-US" sz="2800" dirty="0">
                <a:latin typeface="XCCW Joined 15a" panose="03050602040000000000" pitchFamily="66" charset="0"/>
              </a:rPr>
              <a:t>Further details will be available soon from Mrs Eversden.</a:t>
            </a:r>
            <a:endParaRPr lang="en-GB" sz="2800" dirty="0">
              <a:latin typeface="XCCW Joined 15a" panose="03050602040000000000" pitchFamily="66" charset="0"/>
            </a:endParaRPr>
          </a:p>
        </p:txBody>
      </p:sp>
      <p:pic>
        <p:nvPicPr>
          <p:cNvPr id="3" name="Picture 2">
            <a:extLst>
              <a:ext uri="{FF2B5EF4-FFF2-40B4-BE49-F238E27FC236}">
                <a16:creationId xmlns:a16="http://schemas.microsoft.com/office/drawing/2014/main" id="{0D3876D0-718E-475B-AC10-B94A5802190C}"/>
              </a:ext>
            </a:extLst>
          </p:cNvPr>
          <p:cNvPicPr>
            <a:picLocks noChangeAspect="1"/>
          </p:cNvPicPr>
          <p:nvPr/>
        </p:nvPicPr>
        <p:blipFill>
          <a:blip r:embed="rId2"/>
          <a:stretch>
            <a:fillRect/>
          </a:stretch>
        </p:blipFill>
        <p:spPr>
          <a:xfrm>
            <a:off x="4100512" y="1295400"/>
            <a:ext cx="3305175" cy="1990725"/>
          </a:xfrm>
          <a:prstGeom prst="rect">
            <a:avLst/>
          </a:prstGeom>
        </p:spPr>
      </p:pic>
    </p:spTree>
    <p:extLst>
      <p:ext uri="{BB962C8B-B14F-4D97-AF65-F5344CB8AC3E}">
        <p14:creationId xmlns:p14="http://schemas.microsoft.com/office/powerpoint/2010/main" val="1283711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p:cNvSpPr>
            <a:spLocks noGrp="1"/>
          </p:cNvSpPr>
          <p:nvPr>
            <p:ph type="title"/>
          </p:nvPr>
        </p:nvSpPr>
        <p:spPr>
          <a:xfrm>
            <a:off x="2043958" y="990600"/>
            <a:ext cx="8104083" cy="579921"/>
          </a:xfrm>
        </p:spPr>
        <p:txBody>
          <a:bodyPr>
            <a:noAutofit/>
          </a:bodyPr>
          <a:lstStyle/>
          <a:p>
            <a:r>
              <a:rPr lang="en-US" sz="6600" dirty="0">
                <a:latin typeface="XCCW Joined 15a" panose="03050602040000000000" pitchFamily="66" charset="0"/>
              </a:rPr>
              <a:t>Any Questions?</a:t>
            </a:r>
          </a:p>
        </p:txBody>
      </p:sp>
      <p:pic>
        <p:nvPicPr>
          <p:cNvPr id="7" name="Picture 6">
            <a:extLst>
              <a:ext uri="{FF2B5EF4-FFF2-40B4-BE49-F238E27FC236}">
                <a16:creationId xmlns:a16="http://schemas.microsoft.com/office/drawing/2014/main" id="{1AD763CB-FDCF-45AE-8EEB-766C8394038E}"/>
              </a:ext>
            </a:extLst>
          </p:cNvPr>
          <p:cNvPicPr>
            <a:picLocks noChangeAspect="1"/>
          </p:cNvPicPr>
          <p:nvPr/>
        </p:nvPicPr>
        <p:blipFill>
          <a:blip r:embed="rId2"/>
          <a:stretch>
            <a:fillRect/>
          </a:stretch>
        </p:blipFill>
        <p:spPr>
          <a:xfrm>
            <a:off x="4572000" y="2133600"/>
            <a:ext cx="2586650" cy="3939031"/>
          </a:xfrm>
          <a:prstGeom prst="rect">
            <a:avLst/>
          </a:prstGeom>
        </p:spPr>
      </p:pic>
    </p:spTree>
    <p:extLst>
      <p:ext uri="{BB962C8B-B14F-4D97-AF65-F5344CB8AC3E}">
        <p14:creationId xmlns:p14="http://schemas.microsoft.com/office/powerpoint/2010/main" val="2984635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609600"/>
            <a:ext cx="10439400" cy="762000"/>
          </a:xfrm>
        </p:spPr>
        <p:txBody>
          <a:bodyPr>
            <a:normAutofit fontScale="90000"/>
          </a:bodyPr>
          <a:lstStyle/>
          <a:p>
            <a:r>
              <a:rPr lang="en-US" b="1" dirty="0">
                <a:latin typeface="XCCW Joined 15a" panose="03050602040000000000" pitchFamily="66" charset="0"/>
              </a:rPr>
              <a:t>Thank you for your support!</a:t>
            </a:r>
            <a:br>
              <a:rPr lang="en-US" b="1" dirty="0"/>
            </a:br>
            <a:endParaRPr lang="en-US" b="1" dirty="0"/>
          </a:p>
        </p:txBody>
      </p:sp>
      <p:sp>
        <p:nvSpPr>
          <p:cNvPr id="4" name="Subtitle 2"/>
          <p:cNvSpPr>
            <a:spLocks noGrp="1"/>
          </p:cNvSpPr>
          <p:nvPr>
            <p:ph type="body" idx="1"/>
          </p:nvPr>
        </p:nvSpPr>
        <p:spPr>
          <a:xfrm>
            <a:off x="2676939" y="5181600"/>
            <a:ext cx="6096000" cy="1371600"/>
          </a:xfrm>
        </p:spPr>
        <p:txBody>
          <a:bodyPr>
            <a:normAutofit/>
          </a:bodyPr>
          <a:lstStyle/>
          <a:p>
            <a:pPr algn="ctr"/>
            <a:r>
              <a:rPr lang="en-US" sz="4000" dirty="0">
                <a:latin typeface="XCCW Joined 15a" panose="03050602040000000000" pitchFamily="66" charset="0"/>
              </a:rPr>
              <a:t>Mrs Laker &amp; the </a:t>
            </a:r>
          </a:p>
          <a:p>
            <a:pPr algn="ctr"/>
            <a:r>
              <a:rPr lang="en-US" sz="4000" dirty="0">
                <a:latin typeface="XCCW Joined 15a" panose="03050602040000000000" pitchFamily="66" charset="0"/>
              </a:rPr>
              <a:t>Year 4 team</a:t>
            </a:r>
          </a:p>
        </p:txBody>
      </p:sp>
      <p:pic>
        <p:nvPicPr>
          <p:cNvPr id="6146" name="Picture 2"/>
          <p:cNvPicPr>
            <a:picLocks noChangeAspect="1" noChangeArrowheads="1"/>
          </p:cNvPicPr>
          <p:nvPr/>
        </p:nvPicPr>
        <p:blipFill>
          <a:blip r:embed="rId2" cstate="print"/>
          <a:srcRect/>
          <a:stretch>
            <a:fillRect/>
          </a:stretch>
        </p:blipFill>
        <p:spPr bwMode="auto">
          <a:xfrm>
            <a:off x="3803072" y="1447800"/>
            <a:ext cx="3843734" cy="2476500"/>
          </a:xfrm>
          <a:prstGeom prst="rect">
            <a:avLst/>
          </a:prstGeom>
          <a:noFill/>
          <a:ln w="9525">
            <a:noFill/>
            <a:miter lim="800000"/>
            <a:headEnd/>
            <a:tailEnd/>
          </a:ln>
        </p:spPr>
      </p:pic>
    </p:spTree>
    <p:extLst>
      <p:ext uri="{BB962C8B-B14F-4D97-AF65-F5344CB8AC3E}">
        <p14:creationId xmlns:p14="http://schemas.microsoft.com/office/powerpoint/2010/main" val="9573901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Tree>
    <p:extLst>
      <p:ext uri="{BB962C8B-B14F-4D97-AF65-F5344CB8AC3E}">
        <p14:creationId xmlns:p14="http://schemas.microsoft.com/office/powerpoint/2010/main" val="30935724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750106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Text Placeholder 3"/>
          <p:cNvSpPr>
            <a:spLocks noGrp="1"/>
          </p:cNvSpPr>
          <p:nvPr>
            <p:ph type="body" sz="half" idx="2"/>
          </p:nvPr>
        </p:nvSpPr>
        <p:spPr/>
        <p:txBody>
          <a:bodyPr/>
          <a:lstStyle/>
          <a:p>
            <a:endParaRPr lang="en-US"/>
          </a:p>
        </p:txBody>
      </p:sp>
    </p:spTree>
    <p:extLst>
      <p:ext uri="{BB962C8B-B14F-4D97-AF65-F5344CB8AC3E}">
        <p14:creationId xmlns:p14="http://schemas.microsoft.com/office/powerpoint/2010/main" val="303294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Children Friends 16x9">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6" id="{CDF1CE40-D12A-4BBA-8E29-FD301E3A737A}" vid="{E44D8D76-07A2-4151-9426-1A858C999D66}"/>
    </a:ext>
  </a:extLst>
</a:theme>
</file>

<file path=ppt/theme/theme2.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1D5F340F01F94FA2FD29A5E6DC872E" ma:contentTypeVersion="0" ma:contentTypeDescription="Create a new document." ma:contentTypeScope="" ma:versionID="f583bd66513a361a730282b6a794e352">
  <xsd:schema xmlns:xsd="http://www.w3.org/2001/XMLSchema" xmlns:xs="http://www.w3.org/2001/XMLSchema" xmlns:p="http://schemas.microsoft.com/office/2006/metadata/properties" targetNamespace="http://schemas.microsoft.com/office/2006/metadata/properties" ma:root="true" ma:fieldsID="6841151cf538834e171094e4faaf2d73">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920201C-A8DD-4CC4-91AD-21A90B9FEDB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2.xml><?xml version="1.0" encoding="utf-8"?>
<ds:datastoreItem xmlns:ds="http://schemas.openxmlformats.org/officeDocument/2006/customXml" ds:itemID="{CCA48A19-A147-4EA0-8120-5A930CEEB18C}">
  <ds:schemaRefs>
    <ds:schemaRef ds:uri="http://purl.org/dc/dcmitype/"/>
    <ds:schemaRef ds:uri="http://schemas.microsoft.com/office/2006/metadata/properties"/>
    <ds:schemaRef ds:uri="http://purl.org/dc/elements/1.1/"/>
    <ds:schemaRef ds:uri="http://www.w3.org/XML/1998/namespace"/>
    <ds:schemaRef ds:uri="http://purl.org/dc/terms/"/>
    <ds:schemaRef ds:uri="http://schemas.microsoft.com/office/2006/documentManagement/types"/>
    <ds:schemaRef ds:uri="http://schemas.microsoft.com/office/infopath/2007/PartnerControls"/>
    <ds:schemaRef ds:uri="http://schemas.openxmlformats.org/package/2006/metadata/core-properties"/>
  </ds:schemaRefs>
</ds:datastoreItem>
</file>

<file path=customXml/itemProps3.xml><?xml version="1.0" encoding="utf-8"?>
<ds:datastoreItem xmlns:ds="http://schemas.openxmlformats.org/officeDocument/2006/customXml" ds:itemID="{B1F4DD25-C1C2-46B3-AB30-3E0E2E23E36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562</Words>
  <Application>Microsoft Office PowerPoint</Application>
  <PresentationFormat>Widescreen</PresentationFormat>
  <Paragraphs>68</Paragraphs>
  <Slides>18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Times New Roman</vt:lpstr>
      <vt:lpstr>XCCW Joined 15a</vt:lpstr>
      <vt:lpstr>Children Friends 16x9</vt:lpstr>
      <vt:lpstr>Welcome to Year 4</vt:lpstr>
      <vt:lpstr>PowerPoint Presentation</vt:lpstr>
      <vt:lpstr>PowerPoint Presentation</vt:lpstr>
      <vt:lpstr>Timetable </vt:lpstr>
      <vt:lpstr>PE</vt:lpstr>
      <vt:lpstr>Homework</vt:lpstr>
      <vt:lpstr>Extra support at home.</vt:lpstr>
      <vt:lpstr>Extra support at home.</vt:lpstr>
      <vt:lpstr>Reading</vt:lpstr>
      <vt:lpstr>Reading</vt:lpstr>
      <vt:lpstr>PowerPoint Presentation</vt:lpstr>
      <vt:lpstr>Educational visits</vt:lpstr>
      <vt:lpstr>Educational visits</vt:lpstr>
      <vt:lpstr>Any Questions?</vt:lpstr>
      <vt:lpstr>Thank you for your support!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2013-07-31T14:55:39Z</dcterms:created>
  <dcterms:modified xsi:type="dcterms:W3CDTF">2025-09-17T15:25:29Z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0x0101007C1D5F340F01F94FA2FD29A5E6DC872E</vt:lpwstr>
  </property>
</Properties>
</file>