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94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2" r:id="rId34"/>
    <p:sldId id="29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9"/>
    <p:restoredTop sz="94672"/>
  </p:normalViewPr>
  <p:slideViewPr>
    <p:cSldViewPr snapToGrid="0">
      <p:cViewPr varScale="1">
        <p:scale>
          <a:sx n="93" d="100"/>
          <a:sy n="93" d="100"/>
        </p:scale>
        <p:origin x="90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DEA86A-E91C-D1A9-29DB-DB541D6F84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AF7EDC-26E0-35D2-7A9C-D0D65EBAA9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740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DFE745-B66B-6271-38A8-34775806B2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2569A0-5BEB-C51E-E563-876D790AE9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1101AB-7391-7D76-0D74-A3A6412EA3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95B53A-8F98-7C68-187C-1EBE860FCF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5707B6-D8DE-148B-4F83-6FA52B43E0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E9915D-8104-AC29-377B-122C11BEC8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784A41-9555-82E0-3A4E-26700E6083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532054-8034-8F60-3F64-226E12EDAD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EE3991-910B-5F38-6431-E6FBB3E5D5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B3AACA-CE19-6ACD-DA30-0F3635AEC5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593DD9-AB11-B7C1-CBC8-FE8CFA4F43F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16AD33-6180-D564-B9CA-7EC7AD0F1E0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0AF0AD-EAD8-FF10-6F7E-F4A0D346AFB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E5B934-4410-3761-4676-567BAE1870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729DDC-F37D-9EB4-935F-56E15DFDACB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2DA2B7-EC36-3464-E2DD-929E1EE01B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FA1830-DA97-0679-A6DD-EF63B84DDEC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8F466C-4389-06C7-5714-D0502774C9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1287DC-25C2-FF38-E595-AF3A813C61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ACA8D0-BB6B-70A9-EB7E-20EFF05829F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15FA8C-119C-D06D-4315-C3F1853796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86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4E9C90-394C-3D94-63F3-86CAA1FEA9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4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EEBA10-F36F-92FA-856F-4913784965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04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F541A5-9103-E2D1-7FF8-ADBA7BD227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74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4267FE-5770-2AFD-1ED7-D307EC0124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53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484E54-E41D-B82A-BFDE-472BB9C04C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65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E84A5D-7E47-0F9E-E5E0-C81285E3EF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456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5A5F6A-3251-49A8-18E6-19B5CD4126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2771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7F0CE7-6288-536B-E1FC-B7A0A8D45BD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9767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EA4213-4387-A2D4-F7EA-D214E16EFFB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09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3AC9E0-E440-20B0-A941-DF4299841A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64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C775A4-3F82-6114-5A37-E005B2C55D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657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5A01B9-F09D-E813-824B-6E35E84CCA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99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28DA64-FBB1-CB4F-8E1A-5C1DB30A0F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360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F312C9-62F1-95A5-0E62-2DD4A19485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076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3C0C9C-082E-531B-79A3-20B42C8CB6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5485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4EE594-8182-E0C7-D3ED-37FA40C59D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0200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6A7DDB6-1A72-4358-98B6-B786C0EDC636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infopath/2007/PartnerControls"/>
    <ds:schemaRef ds:uri="1773a752-338d-48d4-aab1-fb5d939e1fab"/>
    <ds:schemaRef ds:uri="e9e213f7-a068-4185-ae5b-85aa76b56dbd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885367A-C71C-4898-BD3C-8EB048050E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75B2302-2505-411D-B9D3-1A5F430EF0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0</Words>
  <Application>Microsoft Office PowerPoint</Application>
  <PresentationFormat>Custom</PresentationFormat>
  <Paragraphs>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Monika Brown</cp:lastModifiedBy>
  <cp:revision>9</cp:revision>
  <dcterms:created xsi:type="dcterms:W3CDTF">2022-08-25T17:50:02Z</dcterms:created>
  <dcterms:modified xsi:type="dcterms:W3CDTF">2024-09-23T15:22:32Z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