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05613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780B3-941A-493C-AFC7-4FED580AE5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3B505E-ABAD-4142-B5C4-562ADEF902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B1145D-47C5-4FA9-B0B8-CBE78846E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32163B-14F5-4091-A601-FBFCFA82E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5D454B-5A7A-4A92-96C9-F0248546D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600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82939-75F4-4018-94C8-E3D460977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F27C5-8F32-4F0E-BADD-8EEA41FEA5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70077-6D01-4A03-8D9E-F3CD2795D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0CE45-DAC5-426F-B735-2EF4DE9BF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AECA77-4806-4A29-B56F-E957F8B46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499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9AC63-77CA-4367-8B2D-3AB2F16EA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6DB64C-8E03-4FAF-9488-71E0D2346B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527AA9-0D52-4613-B5B7-2B011E96B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215A9-91D7-4506-8809-57806CD60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AA0CDF-3BDF-40EE-B221-DC385AC05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129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163E6-93CE-411C-97A4-7C1C6F9FC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4072C-2B5E-4EA6-B0D1-48EF98E8E7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83F1E9-04BC-4427-BAA6-3696E39E57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9BE11-05EC-4F74-8422-66AF0EBDC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0B9045-D62C-4D03-A919-1534AE8F2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4954F9-F684-4281-AB1B-1C5416BDD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773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3CF05-79B7-4495-B45A-C9139A437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A0B9C-047A-4554-9A2E-9FB96BB18D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231406-E3CD-45ED-9A5D-7D45A14D8F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E43A23-44C1-4B44-A9D1-E28902DCD4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D38D0A-CB34-4ADA-BFA1-04FBDA8CC5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E0F44B-11AD-4294-A920-D28883FD6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C60B2E-63C0-45F5-AD1C-2DD7D5B51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9847FA-3633-4A62-8413-BE6371F47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160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99E00-46E8-4B4D-841B-6B261C19D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F3DE15-D891-4395-A9DF-7A6D0FED0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1AF419-9EA0-4F46-8FB7-247E3DD84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E12C36-E8E1-4ADB-B697-1959C8E74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59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8871D4-ADAD-42EF-96C7-824334B38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124D7A-48CC-4CEF-9C6D-6A3F89108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30CEA2-0657-4244-A7B3-A819841E0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449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37ED3-9396-48C4-A176-143267304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0EE366-4C6A-43AF-8141-509C49CF9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097969-7E57-4C42-A2FA-B24BBA392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353FAD-A47E-4B6E-BAB6-C3C0EE14A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367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65FF1-AD3F-447D-A3A8-B2C10E669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252B7-2A4D-4983-A751-27E369ED9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D986E1-3E1A-4CA2-8E79-4B3BF9DA9A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0080CE-A295-45A7-A298-AE664ECDB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B65A11-E4A5-443B-B66A-51A7B277C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1D77BA-CF24-402F-AFF9-89F34D34D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270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DE4AC-144A-4CF3-8619-B5D7AE8B0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E04A59-B705-4E10-9028-4B923411BA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07F83B-4264-4A70-90DE-2F27F6BDD5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5E236B-BD73-4EA6-8C66-C390F03F0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72CA3C-AE16-47C1-86B1-E207CE0A4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992386-8F80-4D45-A309-3310CA405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597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18ABB-D586-46EF-8586-BCAA3E17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50C39E-BA8B-4050-B24F-5272583690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2CC903-5B89-4671-BB2A-7C1191604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00E723-1546-4E7F-A07F-930CC4457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26671D-3744-4429-A7E9-7CBBD54FD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6294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FB00E8-6AB3-4C7E-9534-EB4C49C19F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0FEA37-F1A4-4343-9FCD-DC7616CCD2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2A6FAA-437A-421B-8C3D-F86EE9D25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971D5-0ABE-496E-B671-A50E60148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CC8B36-D880-480F-9AF2-08E3D2FB6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52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661B22-5164-45E6-A7B2-F9C514A96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2BFDB4-0BC5-4539-A463-F55434626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BF195-A645-4A81-BC32-EA85E7EC26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DFE26-84A0-4F69-83B4-56C81EA0E0E2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C768D-4162-40ED-A766-164A159A8B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042397-5FE0-4043-86EC-7FD04C7F15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2D04A-30E8-4557-A48B-F86D46FDB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77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tmp"/><Relationship Id="rId7" Type="http://schemas.openxmlformats.org/officeDocument/2006/relationships/image" Target="../media/image6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10FDBF6-27EF-4BEC-A403-1016FEE55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77" y="20619"/>
            <a:ext cx="5176688" cy="53965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93557C-F034-46B2-BC6C-E5D406ADE6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264" y="-125835"/>
            <a:ext cx="5058902" cy="4962147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C37E380-6A2B-47B3-9708-A2029E669E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637069"/>
              </p:ext>
            </p:extLst>
          </p:nvPr>
        </p:nvGraphicFramePr>
        <p:xfrm>
          <a:off x="313477" y="5325181"/>
          <a:ext cx="5453780" cy="1596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3445">
                  <a:extLst>
                    <a:ext uri="{9D8B030D-6E8A-4147-A177-3AD203B41FA5}">
                      <a16:colId xmlns:a16="http://schemas.microsoft.com/office/drawing/2014/main" val="3379961758"/>
                    </a:ext>
                  </a:extLst>
                </a:gridCol>
                <a:gridCol w="1363445">
                  <a:extLst>
                    <a:ext uri="{9D8B030D-6E8A-4147-A177-3AD203B41FA5}">
                      <a16:colId xmlns:a16="http://schemas.microsoft.com/office/drawing/2014/main" val="3249967424"/>
                    </a:ext>
                  </a:extLst>
                </a:gridCol>
                <a:gridCol w="1363445">
                  <a:extLst>
                    <a:ext uri="{9D8B030D-6E8A-4147-A177-3AD203B41FA5}">
                      <a16:colId xmlns:a16="http://schemas.microsoft.com/office/drawing/2014/main" val="2830721020"/>
                    </a:ext>
                  </a:extLst>
                </a:gridCol>
                <a:gridCol w="1363445">
                  <a:extLst>
                    <a:ext uri="{9D8B030D-6E8A-4147-A177-3AD203B41FA5}">
                      <a16:colId xmlns:a16="http://schemas.microsoft.com/office/drawing/2014/main" val="3011114460"/>
                    </a:ext>
                  </a:extLst>
                </a:gridCol>
              </a:tblGrid>
              <a:tr h="284068">
                <a:tc gridSpan="4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Significant places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3123472"/>
                  </a:ext>
                </a:extLst>
              </a:tr>
              <a:tr h="880609">
                <a:tc>
                  <a:txBody>
                    <a:bodyPr/>
                    <a:lstStyle/>
                    <a:p>
                      <a:endParaRPr lang="en-US" sz="1400" dirty="0"/>
                    </a:p>
                    <a:p>
                      <a:endParaRPr lang="en-US" sz="1400" dirty="0"/>
                    </a:p>
                    <a:p>
                      <a:endParaRPr lang="en-US" sz="1400" dirty="0"/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2262565"/>
                  </a:ext>
                </a:extLst>
              </a:tr>
              <a:tr h="34717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Hamlet in the UK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Village in the UK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Town in the UK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City in the UK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4248868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24505B4D-73C8-4580-87DB-96361FB9F8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898" y="4872984"/>
            <a:ext cx="5176688" cy="192338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9905AF7-A41B-42B2-AF0D-965DAED1AD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477" y="5625321"/>
            <a:ext cx="1293650" cy="9447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F95B3F-DBF5-40E8-A6AC-192FF316F7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8690" y="5661598"/>
            <a:ext cx="1391677" cy="8721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0E69A0-6173-48CD-9A1A-FD715EC564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1930" y="5697876"/>
            <a:ext cx="1293651" cy="872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8BB124-0EFD-4870-BD46-EA34787F6F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85100" y="5739508"/>
            <a:ext cx="1151339" cy="79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89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9005</TotalTime>
  <Words>18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Bradley</dc:creator>
  <cp:lastModifiedBy>MAPS-Staff</cp:lastModifiedBy>
  <cp:revision>15</cp:revision>
  <cp:lastPrinted>2023-09-28T14:31:26Z</cp:lastPrinted>
  <dcterms:created xsi:type="dcterms:W3CDTF">2023-09-27T10:35:33Z</dcterms:created>
  <dcterms:modified xsi:type="dcterms:W3CDTF">2025-09-21T13:02:16Z</dcterms:modified>
</cp:coreProperties>
</file>